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61" r:id="rId3"/>
    <p:sldId id="263" r:id="rId4"/>
    <p:sldId id="257" r:id="rId5"/>
    <p:sldId id="259" r:id="rId6"/>
    <p:sldId id="260" r:id="rId7"/>
    <p:sldId id="262" r:id="rId8"/>
    <p:sldId id="258" r:id="rId9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8B59D8-8979-42AB-9FE4-04D005C2EE32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70"/>
            <a:ext cx="3037840" cy="46340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70"/>
            <a:ext cx="3037840" cy="46340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831EE54-BA93-40D0-8D4C-A1DC9F58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30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06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27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30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4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65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6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9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86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81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02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4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C91DA-E090-498E-93E3-63D956C50278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68A77-7BA5-4356-A68F-F5A2741AA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27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124" y="801130"/>
            <a:ext cx="7159752" cy="1828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4645" y="3178346"/>
            <a:ext cx="12192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rgbClr val="92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Aging Population in South Carolina:  </a:t>
            </a:r>
          </a:p>
          <a:p>
            <a:pPr algn="ctr"/>
            <a:r>
              <a:rPr lang="en-US" sz="3200" dirty="0" smtClean="0">
                <a:solidFill>
                  <a:srgbClr val="92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 and Fiscal Considerations</a:t>
            </a:r>
          </a:p>
          <a:p>
            <a:pPr algn="ctr"/>
            <a:endParaRPr lang="en-US" sz="2000" dirty="0" smtClean="0">
              <a:solidFill>
                <a:srgbClr val="92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Dr. Lee Pearson</a:t>
            </a:r>
          </a:p>
          <a:p>
            <a:pPr algn="ctr"/>
            <a:endParaRPr lang="en-US" sz="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Associate Dean, USC Arnold School of Public Health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Co-Director, Office for the Study of Aging</a:t>
            </a:r>
          </a:p>
          <a:p>
            <a:pPr algn="ctr"/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to the SC House Ways &amp; Means Committee</a:t>
            </a:r>
          </a:p>
          <a:p>
            <a:pPr algn="ctr"/>
            <a:endParaRPr lang="en-US" sz="4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September 19</a:t>
            </a:r>
            <a:r>
              <a:rPr lang="en-US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2016</a:t>
            </a:r>
          </a:p>
          <a:p>
            <a:pPr algn="ctr"/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40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063" y="2112219"/>
            <a:ext cx="10515600" cy="29876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“The issue of aging is the central public health challenge of our lifetime.” </a:t>
            </a:r>
            <a:br>
              <a:rPr lang="en-US" sz="40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Former Lieutenant Governor Glenn McConnell</a:t>
            </a:r>
            <a:b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 of Aging Address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SC General Assembly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                                  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March 2014</a:t>
            </a:r>
            <a:r>
              <a:rPr lang="en-US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14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Considerations</a:t>
            </a:r>
            <a:endParaRPr lang="en-US" sz="4000" b="1" dirty="0">
              <a:solidFill>
                <a:srgbClr val="92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12497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Demographics influence the economy –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our demographics are changing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rise of the Baby Boom generation (those born between 1946 and 1964) is reshaping our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demographics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our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our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1" indent="0">
              <a:buNone/>
            </a:pP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Approximately 10,000 people a day are turning 65 in the United States.</a:t>
            </a:r>
            <a:endParaRPr lang="en-US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Approximately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20% of those 65 and over remain in the workforce (up from 13% in 2000).</a:t>
            </a:r>
            <a:endParaRPr lang="en-US" sz="20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Globally, the population of those 65 and older is expected to double within 25 years.</a:t>
            </a:r>
            <a:endParaRPr lang="en-US" sz="22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12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2035, more than 1.1 billion people—13% of the world’s population—will be over the age of 65.</a:t>
            </a:r>
            <a:endParaRPr lang="en-US" sz="22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2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	            </a:t>
            </a:r>
            <a:r>
              <a:rPr lang="en-US" sz="15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Pew Research Center and </a:t>
            </a:r>
            <a:r>
              <a:rPr lang="en-US" sz="1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Economist</a:t>
            </a:r>
            <a:endParaRPr lang="en-US" sz="1500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2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920000"/>
                </a:solidFill>
                <a:latin typeface="Times New Roman" panose="02020603050405020304" pitchFamily="18" charset="0"/>
              </a:rPr>
              <a:t>Demographic Trends </a:t>
            </a:r>
            <a:r>
              <a:rPr lang="en-US" sz="3600" dirty="0" smtClean="0">
                <a:solidFill>
                  <a:srgbClr val="920000"/>
                </a:solidFill>
                <a:latin typeface="Times New Roman" panose="02020603050405020304" pitchFamily="18" charset="0"/>
              </a:rPr>
              <a:t>– </a:t>
            </a:r>
            <a:r>
              <a:rPr lang="en-US" sz="3600" i="1" dirty="0" smtClean="0">
                <a:solidFill>
                  <a:srgbClr val="920000"/>
                </a:solidFill>
                <a:latin typeface="Times New Roman" panose="02020603050405020304" pitchFamily="18" charset="0"/>
              </a:rPr>
              <a:t>Aging in South Carolina</a:t>
            </a:r>
            <a:endParaRPr lang="en-US" sz="3600" i="1" dirty="0">
              <a:solidFill>
                <a:srgbClr val="92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12498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of 2015, there were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793,176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South Carolinians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the age of 65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Older adults represent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16.2%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our state’s population (up from 13.7% in 2010).</a:t>
            </a:r>
          </a:p>
          <a:p>
            <a:pPr marL="0" indent="0">
              <a:buNone/>
            </a:pPr>
            <a:endPara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2000 to 2010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South Carolina’s older adult population grew by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32.1%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putting the Palmetto State in the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 10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states for the fastest rate of growth.</a:t>
            </a:r>
          </a:p>
          <a:p>
            <a:pPr marL="0" indent="0">
              <a:buNone/>
            </a:pPr>
            <a:endPara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2029, it is estimated that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 million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South Carolinians will be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65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representing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in 5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residents.</a:t>
            </a:r>
          </a:p>
          <a:p>
            <a:pPr marL="0" indent="0">
              <a:buNone/>
            </a:pPr>
            <a:endPara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fastest growth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among those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 and older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 population expected to top 100,000 in South Carolina within the next two decades.</a:t>
            </a:r>
          </a:p>
          <a:p>
            <a:pPr marL="0" indent="0">
              <a:buNone/>
            </a:pPr>
            <a:endPara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0" lvl="8" indent="0">
              <a:buNone/>
            </a:pP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sz="15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US Census Bureau and SC Revenue and Fiscal Affairs Office 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416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Considerations </a:t>
            </a:r>
            <a:r>
              <a:rPr lang="en-US" sz="3600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i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Aging in South Carolina</a:t>
            </a:r>
            <a:endParaRPr lang="en-US" sz="3600" i="1" dirty="0">
              <a:solidFill>
                <a:srgbClr val="92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Baby Boom generation is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reshaping our society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our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view of aging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determinants of health (e.g., education, income)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drive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outcomes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health-wealth gradient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strong predictor of both quantity and quality of life.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770,000 South Carolinians serve as unpaid caregivers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a friend, neighbor or family member.</a:t>
            </a:r>
          </a:p>
          <a:p>
            <a:pPr marL="457200" lvl="1" indent="0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the high-risk, high-need groups expand, the proportion of those available to serve as caregivers will actually decline.</a:t>
            </a:r>
          </a:p>
          <a:p>
            <a:pPr marL="0" indent="0">
              <a:buNone/>
            </a:pPr>
            <a:endPara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</a:t>
            </a:r>
            <a:r>
              <a:rPr lang="en-US" sz="15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AARP Public Policy Institute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095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Fiscal Considerations </a:t>
            </a:r>
            <a:r>
              <a:rPr lang="en-US" sz="3600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i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Aging in South Carolina</a:t>
            </a:r>
            <a:endParaRPr lang="en-US" sz="3600" i="1" dirty="0">
              <a:solidFill>
                <a:srgbClr val="92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115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Aging services represent a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vital economic sector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our state</a:t>
            </a:r>
          </a:p>
          <a:p>
            <a:pPr marL="0" indent="0">
              <a:buNone/>
            </a:pP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Older adults buy more services, specifically in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healthcare and tourism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70% of those 65 and older will need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 care services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(LTC)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some point.</a:t>
            </a:r>
          </a:p>
          <a:p>
            <a:pPr marL="0" indent="0">
              <a:buNone/>
            </a:pPr>
            <a:endParaRPr lang="en-US" sz="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2015, the </a:t>
            </a:r>
            <a:r>
              <a:rPr lang="en-US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annual cost for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nursing facility care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S.C. was $69,350.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2015, the </a:t>
            </a:r>
            <a:r>
              <a:rPr lang="en-US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annual cost for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assisted living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S.C. was $37,500.</a:t>
            </a:r>
          </a:p>
          <a:p>
            <a:pPr marL="0" indent="0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 to the high costs of LTC, publicly funded programs serve as a safety net, not just for the poor, but for middle class seniors who have exhausted their resources.</a:t>
            </a:r>
          </a:p>
          <a:p>
            <a:pPr marL="0" indent="0">
              <a:buNone/>
            </a:pPr>
            <a:endPara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           </a:t>
            </a:r>
            <a:r>
              <a:rPr lang="en-US" sz="15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1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Economist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Genworth Financial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883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63894" y="1240970"/>
            <a:ext cx="11392677" cy="4031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Demographic trends will shape the future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but they do not render particular outcomes inevitable.  The </a:t>
            </a:r>
            <a:r>
              <a:rPr lang="en-US" sz="3500" b="1" i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evolution of the economy </a:t>
            </a:r>
          </a:p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depend on the way policymakers respond to the new situation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algn="r"/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The Economist   </a:t>
            </a:r>
          </a:p>
          <a:p>
            <a:pPr algn="ctr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April/May 2014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solidFill>
                <a:srgbClr val="92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20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6119"/>
            <a:ext cx="10515600" cy="2938133"/>
          </a:xfrm>
        </p:spPr>
        <p:txBody>
          <a:bodyPr>
            <a:normAutofit fontScale="90000"/>
          </a:bodyPr>
          <a:lstStyle/>
          <a:p>
            <a:pPr algn="ctr">
              <a:spcAft>
                <a:spcPts val="1200"/>
              </a:spcAft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South Carolina faces the unique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fiscal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resulting from the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aging of our population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must remind ourselves…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“People getting older is not a crisis, it’s a blessing.”</a:t>
            </a:r>
            <a:br>
              <a:rPr lang="en-US" sz="3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Ai-Jen Poo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author of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Age of Dignity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2014 MacArthur Award Winner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3310" y="4028638"/>
            <a:ext cx="10515600" cy="2741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Information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sz="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b="1" dirty="0" smtClean="0">
                <a:solidFill>
                  <a:srgbClr val="9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Lee Pearson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Arnold School of Public Health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South Carolina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803-777-5030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jlpears@mailbox.sc.edu</a:t>
            </a: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5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539</Words>
  <Application>Microsoft Office PowerPoint</Application>
  <PresentationFormat>Widescreen</PresentationFormat>
  <Paragraphs>77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“The issue of aging is the central public health challenge of our lifetime.”                                     - Former Lieutenant Governor Glenn McConnell                                                                                                                                                                                                State of Aging Address                                                                                                                           SC General Assembly                                          March 2014 </vt:lpstr>
      <vt:lpstr>Key Considerations</vt:lpstr>
      <vt:lpstr>Demographic Trends – Aging in South Carolina</vt:lpstr>
      <vt:lpstr>Social Considerations – Aging in South Carolina</vt:lpstr>
      <vt:lpstr>Fiscal Considerations – Aging in South Carolina</vt:lpstr>
      <vt:lpstr>PowerPoint Presentation</vt:lpstr>
      <vt:lpstr>As South Carolina faces the unique social and fiscal considerations  resulting from the aging of our population,  we must remind ourselves…  “People getting older is not a crisis, it’s a blessing.”                                                                                                 - Ai-Jen Poo, author of The Age of Dignity                                                                                                                           2014 MacArthur Award Winner</vt:lpstr>
    </vt:vector>
  </TitlesOfParts>
  <Company>University of South Carolina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Pearson</dc:creator>
  <cp:lastModifiedBy>Kenzie Riddle</cp:lastModifiedBy>
  <cp:revision>32</cp:revision>
  <cp:lastPrinted>2016-09-19T12:43:33Z</cp:lastPrinted>
  <dcterms:created xsi:type="dcterms:W3CDTF">2016-09-16T20:00:45Z</dcterms:created>
  <dcterms:modified xsi:type="dcterms:W3CDTF">2016-09-19T12:44:47Z</dcterms:modified>
</cp:coreProperties>
</file>