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5"/>
  </p:notesMasterIdLst>
  <p:sldIdLst>
    <p:sldId id="266" r:id="rId3"/>
    <p:sldId id="264" r:id="rId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0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5A60658-C6C7-429C-A1FE-5A0B8D4C4DB1}" type="datetimeFigureOut">
              <a:rPr lang="en-US" smtClean="0"/>
              <a:t>8/23/2017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6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80004"/>
            <a:ext cx="5618480" cy="366545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70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70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727FEAC-247C-4D74-A80B-FD099D0CBC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13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6840-B6E4-4B51-8549-003405DE347C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1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F2D44-F54B-4B35-8DB0-E7F3600DBD4E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623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1350A-A6C9-43A2-B330-664127449532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99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244B-2DCC-472A-9C39-C2C080019E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66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8B6F-FAC5-4E0F-8893-BC464FED76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2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722C-DCAB-413D-B150-D5CB6AF36C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54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407-BCB3-49CE-8482-D83E09D3AB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69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E4952-F321-4FD3-9A6B-C8EFA1455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48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522E4-DE0A-4F82-A265-33001D51F6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75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E3CC-8487-4EA2-B2B9-A53D3FFDE3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10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A0696-3021-4802-BC43-033C155FCE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0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5EB75-0A19-4568-AD9F-4DBC399C0931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6B513-ACE1-4F7B-B999-AB4C3B181A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81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A0AA-0F6B-4557-9ADA-64D25770A4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24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EB53-0908-48A5-B09A-A0C2C6478D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6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11637-F13C-44B1-A5FC-A6438F3747E2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93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969-1CE0-4451-8F4B-94729591DEE9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18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4B10-7757-4772-9EEA-1602730594FC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2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EA0D-A5E0-456F-8F6C-C613BBD85427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5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93221-8A46-4995-B65D-A98A2CC97CC2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9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3A97F-791C-4619-99B4-3FFBD67F80C0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96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9B1-1B0B-4C68-9D66-36AA89C28B20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8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65D1F-A7FE-4B8E-9978-2A35A6281D32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Public Service Commission of South Carolina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683D3-7BF2-487D-A17D-A24FFFFC67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95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57241-4B14-41A0-A803-393F1A5B83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8/23/2017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2391B-7244-407B-9F12-7EB61C99A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6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ontact@psc.sc.gov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Involvement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41373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Email subscriptions</a:t>
            </a:r>
          </a:p>
          <a:p>
            <a:r>
              <a:rPr lang="en-US" dirty="0" smtClean="0">
                <a:solidFill>
                  <a:schemeClr val="bg2"/>
                </a:solidFill>
                <a:hlinkClick r:id="rId2"/>
              </a:rPr>
              <a:t>Contact@psc.sc.gov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Public Testimony prior to Merits </a:t>
            </a:r>
            <a:r>
              <a:rPr lang="en-US" dirty="0">
                <a:solidFill>
                  <a:schemeClr val="bg2"/>
                </a:solidFill>
              </a:rPr>
              <a:t>H</a:t>
            </a:r>
            <a:r>
              <a:rPr lang="en-US" dirty="0" smtClean="0">
                <a:solidFill>
                  <a:schemeClr val="bg2"/>
                </a:solidFill>
              </a:rPr>
              <a:t>earing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Public Night Hearings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Intervention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Public Comments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Consumer Information Tab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Twitter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Press Releases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8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Email Subscriptions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DMS_EmailSubscription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00" end="28762.7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2855" y="1515330"/>
            <a:ext cx="8206290" cy="5016379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Public Service Commission of South Carolina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1044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934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3430</TotalTime>
  <Words>38</Words>
  <Application>Microsoft Office PowerPoint</Application>
  <PresentationFormat>Widescreen</PresentationFormat>
  <Paragraphs>14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3_Office Theme</vt:lpstr>
      <vt:lpstr>Public Involvement</vt:lpstr>
      <vt:lpstr>Email Subscriptions</vt:lpstr>
    </vt:vector>
  </TitlesOfParts>
  <Company>SC Division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Boyd, Jocelyn</dc:creator>
  <cp:lastModifiedBy>Heather Anderson</cp:lastModifiedBy>
  <cp:revision>135</cp:revision>
  <cp:lastPrinted>2017-08-21T12:14:31Z</cp:lastPrinted>
  <dcterms:created xsi:type="dcterms:W3CDTF">2017-08-16T15:48:15Z</dcterms:created>
  <dcterms:modified xsi:type="dcterms:W3CDTF">2017-08-23T13:40:21Z</dcterms:modified>
</cp:coreProperties>
</file>