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18" r:id="rId2"/>
  </p:sldMasterIdLst>
  <p:notesMasterIdLst>
    <p:notesMasterId r:id="rId17"/>
  </p:notesMasterIdLst>
  <p:handoutMasterIdLst>
    <p:handoutMasterId r:id="rId18"/>
  </p:handoutMasterIdLst>
  <p:sldIdLst>
    <p:sldId id="273" r:id="rId3"/>
    <p:sldId id="275" r:id="rId4"/>
    <p:sldId id="304" r:id="rId5"/>
    <p:sldId id="322" r:id="rId6"/>
    <p:sldId id="325" r:id="rId7"/>
    <p:sldId id="335" r:id="rId8"/>
    <p:sldId id="336" r:id="rId9"/>
    <p:sldId id="337" r:id="rId10"/>
    <p:sldId id="339" r:id="rId11"/>
    <p:sldId id="341" r:id="rId12"/>
    <p:sldId id="340" r:id="rId13"/>
    <p:sldId id="342" r:id="rId14"/>
    <p:sldId id="343" r:id="rId15"/>
    <p:sldId id="290" r:id="rId16"/>
  </p:sldIdLst>
  <p:sldSz cx="17881600" cy="100584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D9D767-2894-4F69-8479-726965FA875A}">
          <p14:sldIdLst>
            <p14:sldId id="273"/>
            <p14:sldId id="275"/>
            <p14:sldId id="304"/>
            <p14:sldId id="322"/>
            <p14:sldId id="325"/>
            <p14:sldId id="335"/>
            <p14:sldId id="336"/>
            <p14:sldId id="337"/>
            <p14:sldId id="339"/>
            <p14:sldId id="341"/>
            <p14:sldId id="340"/>
            <p14:sldId id="342"/>
            <p14:sldId id="343"/>
            <p14:sldId id="290"/>
          </p14:sldIdLst>
        </p14:section>
        <p14:section name="Untitled Section" id="{6C314276-BDBD-41B5-9594-25C5F321E858}">
          <p14:sldIdLst/>
        </p14:section>
        <p14:section name="Untitled Section" id="{CAE05E7B-85D0-4C60-8B46-49DF42B4981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99CCFF"/>
    <a:srgbClr val="66CCFF"/>
    <a:srgbClr val="5F5F5F"/>
    <a:srgbClr val="E8E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15" autoAdjust="0"/>
    <p:restoredTop sz="95345" autoAdjust="0"/>
  </p:normalViewPr>
  <p:slideViewPr>
    <p:cSldViewPr snapToGrid="0">
      <p:cViewPr varScale="1">
        <p:scale>
          <a:sx n="53" d="100"/>
          <a:sy n="53" d="100"/>
        </p:scale>
        <p:origin x="738"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r>
              <a:rPr lang="en-US" sz="4000" dirty="0"/>
              <a:t>Regional Center Staff Turnover</a:t>
            </a:r>
          </a:p>
        </c:rich>
      </c:tx>
      <c:layout>
        <c:manualLayout>
          <c:xMode val="edge"/>
          <c:yMode val="edge"/>
          <c:x val="0.21107818061988354"/>
          <c:y val="5.9810527783167528E-3"/>
        </c:manualLayout>
      </c:layout>
      <c:overlay val="0"/>
      <c:spPr>
        <a:noFill/>
        <a:ln>
          <a:noFill/>
        </a:ln>
        <a:effectLst/>
      </c:spPr>
      <c:txPr>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solidFill>
          <a:schemeClr val="bg1">
            <a:lumMod val="85000"/>
          </a:schemeClr>
        </a:solidFill>
        <a:ln>
          <a:noFill/>
        </a:ln>
        <a:effectLst/>
        <a:sp3d/>
      </c:spPr>
    </c:sideWall>
    <c:backWall>
      <c:thickness val="0"/>
      <c:spPr>
        <a:solidFill>
          <a:schemeClr val="bg1">
            <a:lumMod val="85000"/>
          </a:schemeClr>
        </a:solid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dLbl>
              <c:idx val="0"/>
              <c:layout>
                <c:manualLayout>
                  <c:x val="0"/>
                  <c:y val="7.72785726644184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B55-4688-92EA-B9FC3676FA86}"/>
                </c:ext>
              </c:extLst>
            </c:dLbl>
            <c:dLbl>
              <c:idx val="1"/>
              <c:layout>
                <c:manualLayout>
                  <c:x val="0"/>
                  <c:y val="9.040134915460272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B55-4688-92EA-B9FC3676FA86}"/>
                </c:ext>
              </c:extLst>
            </c:dLbl>
            <c:dLbl>
              <c:idx val="2"/>
              <c:layout>
                <c:manualLayout>
                  <c:x val="0"/>
                  <c:y val="8.165283149447977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B55-4688-92EA-B9FC3676FA86}"/>
                </c:ext>
              </c:extLst>
            </c:dLbl>
            <c:dLbl>
              <c:idx val="3"/>
              <c:layout>
                <c:manualLayout>
                  <c:x val="-7.8661549578021045E-4"/>
                  <c:y val="7.436240011104412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B55-4688-92EA-B9FC3676FA86}"/>
                </c:ext>
              </c:extLst>
            </c:dLbl>
            <c:dLbl>
              <c:idx val="4"/>
              <c:layout>
                <c:manualLayout>
                  <c:x val="-1.1536893996259161E-16"/>
                  <c:y val="8.74851766012283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B55-4688-92EA-B9FC3676FA86}"/>
                </c:ext>
              </c:extLst>
            </c:dLbl>
            <c:dLbl>
              <c:idx val="5"/>
              <c:layout>
                <c:manualLayout>
                  <c:x val="2.3598464873405161E-3"/>
                  <c:y val="9.185943543128986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B55-4688-92EA-B9FC3676FA86}"/>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Sheet2!$C$11:$H$11</c:f>
              <c:strCache>
                <c:ptCount val="6"/>
                <c:pt idx="0">
                  <c:v>FY12/13</c:v>
                </c:pt>
                <c:pt idx="1">
                  <c:v>FY13/14</c:v>
                </c:pt>
                <c:pt idx="2">
                  <c:v>FY14/15</c:v>
                </c:pt>
                <c:pt idx="3">
                  <c:v>FY15/16</c:v>
                </c:pt>
                <c:pt idx="4">
                  <c:v>FY16/17</c:v>
                </c:pt>
                <c:pt idx="5">
                  <c:v> FY17/18</c:v>
                </c:pt>
              </c:strCache>
            </c:strRef>
          </c:cat>
          <c:val>
            <c:numRef>
              <c:f>Sheet2!$C$12:$H$12</c:f>
              <c:numCache>
                <c:formatCode>0.0%</c:formatCode>
                <c:ptCount val="6"/>
                <c:pt idx="0">
                  <c:v>0.252</c:v>
                </c:pt>
                <c:pt idx="1">
                  <c:v>0.30099999999999999</c:v>
                </c:pt>
                <c:pt idx="2">
                  <c:v>0.33400000000000002</c:v>
                </c:pt>
                <c:pt idx="3">
                  <c:v>0.372</c:v>
                </c:pt>
                <c:pt idx="4">
                  <c:v>0.58199999999999996</c:v>
                </c:pt>
                <c:pt idx="5">
                  <c:v>0.44</c:v>
                </c:pt>
              </c:numCache>
            </c:numRef>
          </c:val>
          <c:extLst>
            <c:ext xmlns:c16="http://schemas.microsoft.com/office/drawing/2014/chart" uri="{C3380CC4-5D6E-409C-BE32-E72D297353CC}">
              <c16:uniqueId val="{00000006-8B55-4688-92EA-B9FC3676FA86}"/>
            </c:ext>
          </c:extLst>
        </c:ser>
        <c:dLbls>
          <c:showLegendKey val="0"/>
          <c:showVal val="1"/>
          <c:showCatName val="0"/>
          <c:showSerName val="0"/>
          <c:showPercent val="0"/>
          <c:showBubbleSize val="0"/>
        </c:dLbls>
        <c:gapWidth val="150"/>
        <c:shape val="box"/>
        <c:axId val="734129648"/>
        <c:axId val="734128080"/>
        <c:axId val="0"/>
      </c:bar3DChart>
      <c:catAx>
        <c:axId val="7341296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734128080"/>
        <c:crosses val="autoZero"/>
        <c:auto val="1"/>
        <c:lblAlgn val="ctr"/>
        <c:lblOffset val="100"/>
        <c:noMultiLvlLbl val="0"/>
      </c:catAx>
      <c:valAx>
        <c:axId val="734128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a:t>% of HSAs Separating Employment</a:t>
                </a:r>
              </a:p>
            </c:rich>
          </c:tx>
          <c:layout>
            <c:manualLayout>
              <c:xMode val="edge"/>
              <c:yMode val="edge"/>
              <c:x val="1.2194910354118607E-2"/>
              <c:y val="0.24547622052722426"/>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734129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1"/>
            <a:ext cx="3043238" cy="466725"/>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842376"/>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6"/>
            <a:ext cx="3043238" cy="466725"/>
          </a:xfrm>
          <a:prstGeom prst="rect">
            <a:avLst/>
          </a:prstGeom>
        </p:spPr>
        <p:txBody>
          <a:bodyPr vert="horz" lIns="91440" tIns="45720" rIns="91440" bIns="45720" rtlCol="0" anchor="b"/>
          <a:lstStyle>
            <a:lvl1pPr algn="r">
              <a:defRPr sz="1200"/>
            </a:lvl1pPr>
          </a:lstStyle>
          <a:p>
            <a:fld id="{241AD36A-5C04-4D05-A398-759CE3853DC9}" type="slidenum">
              <a:rPr lang="en-US" smtClean="0"/>
              <a:t>‹#›</a:t>
            </a:fld>
            <a:endParaRPr lang="en-US" dirty="0"/>
          </a:p>
        </p:txBody>
      </p:sp>
    </p:spTree>
    <p:extLst>
      <p:ext uri="{BB962C8B-B14F-4D97-AF65-F5344CB8AC3E}">
        <p14:creationId xmlns:p14="http://schemas.microsoft.com/office/powerpoint/2010/main" val="252481987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3043343" cy="467362"/>
          </a:xfrm>
          <a:prstGeom prst="rect">
            <a:avLst/>
          </a:prstGeom>
        </p:spPr>
        <p:txBody>
          <a:bodyPr vert="horz" lIns="92444" tIns="46222" rIns="92444" bIns="46222" rtlCol="0"/>
          <a:lstStyle>
            <a:lvl1pPr algn="l">
              <a:defRPr sz="1200"/>
            </a:lvl1pPr>
          </a:lstStyle>
          <a:p>
            <a:endParaRPr lang="en-US" dirty="0"/>
          </a:p>
        </p:txBody>
      </p:sp>
      <p:sp>
        <p:nvSpPr>
          <p:cNvPr id="3" name="Date Placeholder 2"/>
          <p:cNvSpPr>
            <a:spLocks noGrp="1"/>
          </p:cNvSpPr>
          <p:nvPr>
            <p:ph type="dt" idx="1"/>
          </p:nvPr>
        </p:nvSpPr>
        <p:spPr>
          <a:xfrm>
            <a:off x="3978135" y="4"/>
            <a:ext cx="3043343" cy="467362"/>
          </a:xfrm>
          <a:prstGeom prst="rect">
            <a:avLst/>
          </a:prstGeom>
        </p:spPr>
        <p:txBody>
          <a:bodyPr vert="horz" lIns="92444" tIns="46222" rIns="92444" bIns="46222"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2444" tIns="46222" rIns="92444" bIns="46222" rtlCol="0" anchor="ctr"/>
          <a:lstStyle/>
          <a:p>
            <a:endParaRPr lang="en-US" dirty="0"/>
          </a:p>
        </p:txBody>
      </p:sp>
      <p:sp>
        <p:nvSpPr>
          <p:cNvPr id="5" name="Notes Placeholder 4"/>
          <p:cNvSpPr>
            <a:spLocks noGrp="1"/>
          </p:cNvSpPr>
          <p:nvPr>
            <p:ph type="body" sz="quarter" idx="3"/>
          </p:nvPr>
        </p:nvSpPr>
        <p:spPr>
          <a:xfrm>
            <a:off x="702310" y="4479689"/>
            <a:ext cx="5618480" cy="3665775"/>
          </a:xfrm>
          <a:prstGeom prst="rect">
            <a:avLst/>
          </a:prstGeom>
        </p:spPr>
        <p:txBody>
          <a:bodyPr vert="horz" lIns="92444" tIns="46222" rIns="92444" bIns="4622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41742"/>
            <a:ext cx="3043343" cy="467362"/>
          </a:xfrm>
          <a:prstGeom prst="rect">
            <a:avLst/>
          </a:prstGeom>
        </p:spPr>
        <p:txBody>
          <a:bodyPr vert="horz" lIns="92444" tIns="46222" rIns="92444" bIns="4622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5" y="8841742"/>
            <a:ext cx="3043343" cy="467362"/>
          </a:xfrm>
          <a:prstGeom prst="rect">
            <a:avLst/>
          </a:prstGeom>
        </p:spPr>
        <p:txBody>
          <a:bodyPr vert="horz" lIns="92444" tIns="46222" rIns="92444" bIns="46222" rtlCol="0" anchor="b"/>
          <a:lstStyle>
            <a:lvl1pPr algn="r">
              <a:defRPr sz="1200"/>
            </a:lvl1pPr>
          </a:lstStyle>
          <a:p>
            <a:fld id="{5B88E325-4527-44CB-88DA-723045FD41D0}" type="slidenum">
              <a:rPr lang="en-US" smtClean="0"/>
              <a:t>‹#›</a:t>
            </a:fld>
            <a:endParaRPr lang="en-US" dirty="0"/>
          </a:p>
        </p:txBody>
      </p:sp>
    </p:spTree>
    <p:extLst>
      <p:ext uri="{BB962C8B-B14F-4D97-AF65-F5344CB8AC3E}">
        <p14:creationId xmlns:p14="http://schemas.microsoft.com/office/powerpoint/2010/main" val="335566685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88E325-4527-44CB-88DA-723045FD41D0}" type="slidenum">
              <a:rPr lang="en-US" smtClean="0"/>
              <a:t>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20537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913211-3B62-4584-8289-66CE9ABB6F35}" type="slidenum">
              <a:rPr lang="en-US" smtClean="0"/>
              <a:t>4</a:t>
            </a:fld>
            <a:endParaRPr lang="en-US" dirty="0"/>
          </a:p>
        </p:txBody>
      </p:sp>
    </p:spTree>
    <p:extLst>
      <p:ext uri="{BB962C8B-B14F-4D97-AF65-F5344CB8AC3E}">
        <p14:creationId xmlns:p14="http://schemas.microsoft.com/office/powerpoint/2010/main" val="4188027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97513" y="3688081"/>
            <a:ext cx="13075919" cy="3318745"/>
          </a:xfrm>
        </p:spPr>
        <p:txBody>
          <a:bodyPr anchor="b">
            <a:normAutofit/>
          </a:bodyPr>
          <a:lstStyle>
            <a:lvl1pPr>
              <a:defRPr sz="7920"/>
            </a:lvl1pPr>
          </a:lstStyle>
          <a:p>
            <a:r>
              <a:rPr lang="en-US" smtClean="0"/>
              <a:t>Click to edit Master title style</a:t>
            </a:r>
            <a:endParaRPr lang="en-US" dirty="0"/>
          </a:p>
        </p:txBody>
      </p:sp>
      <p:sp>
        <p:nvSpPr>
          <p:cNvPr id="3" name="Subtitle 2"/>
          <p:cNvSpPr>
            <a:spLocks noGrp="1"/>
          </p:cNvSpPr>
          <p:nvPr>
            <p:ph type="subTitle" idx="1"/>
          </p:nvPr>
        </p:nvSpPr>
        <p:spPr>
          <a:xfrm>
            <a:off x="3797513" y="7006823"/>
            <a:ext cx="13075919" cy="1651882"/>
          </a:xfrm>
        </p:spPr>
        <p:txBody>
          <a:bodyPr anchor="t"/>
          <a:lstStyle>
            <a:lvl1pPr marL="0" indent="0" algn="l">
              <a:buNone/>
              <a:defRPr>
                <a:solidFill>
                  <a:schemeClr val="tx1">
                    <a:lumMod val="65000"/>
                    <a:lumOff val="35000"/>
                  </a:schemeClr>
                </a:solidFill>
              </a:defRPr>
            </a:lvl1pPr>
            <a:lvl2pPr marL="670575" indent="0" algn="ctr">
              <a:buNone/>
              <a:defRPr>
                <a:solidFill>
                  <a:schemeClr val="tx1">
                    <a:tint val="75000"/>
                  </a:schemeClr>
                </a:solidFill>
              </a:defRPr>
            </a:lvl2pPr>
            <a:lvl3pPr marL="1341150" indent="0" algn="ctr">
              <a:buNone/>
              <a:defRPr>
                <a:solidFill>
                  <a:schemeClr val="tx1">
                    <a:tint val="75000"/>
                  </a:schemeClr>
                </a:solidFill>
              </a:defRPr>
            </a:lvl3pPr>
            <a:lvl4pPr marL="2011726" indent="0" algn="ctr">
              <a:buNone/>
              <a:defRPr>
                <a:solidFill>
                  <a:schemeClr val="tx1">
                    <a:tint val="75000"/>
                  </a:schemeClr>
                </a:solidFill>
              </a:defRPr>
            </a:lvl4pPr>
            <a:lvl5pPr marL="2682301" indent="0" algn="ctr">
              <a:buNone/>
              <a:defRPr>
                <a:solidFill>
                  <a:schemeClr val="tx1">
                    <a:tint val="75000"/>
                  </a:schemeClr>
                </a:solidFill>
              </a:defRPr>
            </a:lvl5pPr>
            <a:lvl6pPr marL="3352876" indent="0" algn="ctr">
              <a:buNone/>
              <a:defRPr>
                <a:solidFill>
                  <a:schemeClr val="tx1">
                    <a:tint val="75000"/>
                  </a:schemeClr>
                </a:solidFill>
              </a:defRPr>
            </a:lvl6pPr>
            <a:lvl7pPr marL="4023451" indent="0" algn="ctr">
              <a:buNone/>
              <a:defRPr>
                <a:solidFill>
                  <a:schemeClr val="tx1">
                    <a:tint val="75000"/>
                  </a:schemeClr>
                </a:solidFill>
              </a:defRPr>
            </a:lvl7pPr>
            <a:lvl8pPr marL="4694027" indent="0" algn="ctr">
              <a:buNone/>
              <a:defRPr>
                <a:solidFill>
                  <a:schemeClr val="tx1">
                    <a:tint val="75000"/>
                  </a:schemeClr>
                </a:solidFill>
              </a:defRPr>
            </a:lvl8pPr>
            <a:lvl9pPr marL="5364602"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6341589"/>
            <a:ext cx="2558823" cy="1141931"/>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779992" y="6643326"/>
            <a:ext cx="1143658" cy="53551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1395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797511" y="894080"/>
            <a:ext cx="13075919" cy="4571659"/>
          </a:xfrm>
        </p:spPr>
        <p:txBody>
          <a:bodyPr anchor="ctr">
            <a:normAutofit/>
          </a:bodyPr>
          <a:lstStyle>
            <a:lvl1pPr algn="l">
              <a:defRPr sz="704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797511" y="6385934"/>
            <a:ext cx="13075919" cy="2281934"/>
          </a:xfrm>
        </p:spPr>
        <p:txBody>
          <a:bodyPr anchor="ctr">
            <a:normAutofit/>
          </a:bodyPr>
          <a:lstStyle>
            <a:lvl1pPr marL="0" indent="0" algn="l">
              <a:buNone/>
              <a:defRPr sz="2640">
                <a:solidFill>
                  <a:schemeClr val="tx1">
                    <a:lumMod val="65000"/>
                    <a:lumOff val="35000"/>
                  </a:schemeClr>
                </a:solidFill>
              </a:defRPr>
            </a:lvl1pPr>
            <a:lvl2pPr marL="670575" indent="0">
              <a:buNone/>
              <a:defRPr sz="2640">
                <a:solidFill>
                  <a:schemeClr val="tx1">
                    <a:tint val="75000"/>
                  </a:schemeClr>
                </a:solidFill>
              </a:defRPr>
            </a:lvl2pPr>
            <a:lvl3pPr marL="1341150" indent="0">
              <a:buNone/>
              <a:defRPr sz="2347">
                <a:solidFill>
                  <a:schemeClr val="tx1">
                    <a:tint val="75000"/>
                  </a:schemeClr>
                </a:solidFill>
              </a:defRPr>
            </a:lvl3pPr>
            <a:lvl4pPr marL="2011726" indent="0">
              <a:buNone/>
              <a:defRPr sz="2053">
                <a:solidFill>
                  <a:schemeClr val="tx1">
                    <a:tint val="75000"/>
                  </a:schemeClr>
                </a:solidFill>
              </a:defRPr>
            </a:lvl4pPr>
            <a:lvl5pPr marL="2682301" indent="0">
              <a:buNone/>
              <a:defRPr sz="2053">
                <a:solidFill>
                  <a:schemeClr val="tx1">
                    <a:tint val="75000"/>
                  </a:schemeClr>
                </a:solidFill>
              </a:defRPr>
            </a:lvl5pPr>
            <a:lvl6pPr marL="3352876" indent="0">
              <a:buNone/>
              <a:defRPr sz="2053">
                <a:solidFill>
                  <a:schemeClr val="tx1">
                    <a:tint val="75000"/>
                  </a:schemeClr>
                </a:solidFill>
              </a:defRPr>
            </a:lvl6pPr>
            <a:lvl7pPr marL="4023451" indent="0">
              <a:buNone/>
              <a:defRPr sz="2053">
                <a:solidFill>
                  <a:schemeClr val="tx1">
                    <a:tint val="75000"/>
                  </a:schemeClr>
                </a:solidFill>
              </a:defRPr>
            </a:lvl7pPr>
            <a:lvl8pPr marL="4694027" indent="0">
              <a:buNone/>
              <a:defRPr sz="2053">
                <a:solidFill>
                  <a:schemeClr val="tx1">
                    <a:tint val="75000"/>
                  </a:schemeClr>
                </a:solidFill>
              </a:defRPr>
            </a:lvl8pPr>
            <a:lvl9pPr marL="5364602" indent="0">
              <a:buNone/>
              <a:defRPr sz="205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6143" y="4661324"/>
            <a:ext cx="2329840" cy="74403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79992" y="4758071"/>
            <a:ext cx="1143658" cy="53551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94245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79925" y="894080"/>
            <a:ext cx="12311091" cy="4246880"/>
          </a:xfrm>
        </p:spPr>
        <p:txBody>
          <a:bodyPr anchor="ctr">
            <a:normAutofit/>
          </a:bodyPr>
          <a:lstStyle>
            <a:lvl1pPr algn="l">
              <a:defRPr sz="704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4803351" y="5140960"/>
            <a:ext cx="11053613" cy="558800"/>
          </a:xfrm>
        </p:spPr>
        <p:txBody>
          <a:bodyPr anchor="ctr">
            <a:noAutofit/>
          </a:bodyPr>
          <a:lstStyle>
            <a:lvl1pPr marL="0" indent="0">
              <a:buFontTx/>
              <a:buNone/>
              <a:defRPr sz="2347">
                <a:solidFill>
                  <a:schemeClr val="tx1">
                    <a:lumMod val="50000"/>
                    <a:lumOff val="50000"/>
                  </a:schemeClr>
                </a:solidFill>
              </a:defRPr>
            </a:lvl1pPr>
            <a:lvl2pPr marL="670575" indent="0">
              <a:buFontTx/>
              <a:buNone/>
              <a:defRPr/>
            </a:lvl2pPr>
            <a:lvl3pPr marL="1341150" indent="0">
              <a:buFontTx/>
              <a:buNone/>
              <a:defRPr/>
            </a:lvl3pPr>
            <a:lvl4pPr marL="2011726" indent="0">
              <a:buFontTx/>
              <a:buNone/>
              <a:defRPr/>
            </a:lvl4pPr>
            <a:lvl5pPr marL="268230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3797511" y="6385934"/>
            <a:ext cx="13075919" cy="2281934"/>
          </a:xfrm>
        </p:spPr>
        <p:txBody>
          <a:bodyPr anchor="ctr">
            <a:normAutofit/>
          </a:bodyPr>
          <a:lstStyle>
            <a:lvl1pPr marL="0" indent="0" algn="l">
              <a:buNone/>
              <a:defRPr sz="2640">
                <a:solidFill>
                  <a:schemeClr val="tx1">
                    <a:lumMod val="65000"/>
                    <a:lumOff val="35000"/>
                  </a:schemeClr>
                </a:solidFill>
              </a:defRPr>
            </a:lvl1pPr>
            <a:lvl2pPr marL="670575" indent="0">
              <a:buNone/>
              <a:defRPr sz="2640">
                <a:solidFill>
                  <a:schemeClr val="tx1">
                    <a:tint val="75000"/>
                  </a:schemeClr>
                </a:solidFill>
              </a:defRPr>
            </a:lvl2pPr>
            <a:lvl3pPr marL="1341150" indent="0">
              <a:buNone/>
              <a:defRPr sz="2347">
                <a:solidFill>
                  <a:schemeClr val="tx1">
                    <a:tint val="75000"/>
                  </a:schemeClr>
                </a:solidFill>
              </a:defRPr>
            </a:lvl3pPr>
            <a:lvl4pPr marL="2011726" indent="0">
              <a:buNone/>
              <a:defRPr sz="2053">
                <a:solidFill>
                  <a:schemeClr val="tx1">
                    <a:tint val="75000"/>
                  </a:schemeClr>
                </a:solidFill>
              </a:defRPr>
            </a:lvl4pPr>
            <a:lvl5pPr marL="2682301" indent="0">
              <a:buNone/>
              <a:defRPr sz="2053">
                <a:solidFill>
                  <a:schemeClr val="tx1">
                    <a:tint val="75000"/>
                  </a:schemeClr>
                </a:solidFill>
              </a:defRPr>
            </a:lvl5pPr>
            <a:lvl6pPr marL="3352876" indent="0">
              <a:buNone/>
              <a:defRPr sz="2053">
                <a:solidFill>
                  <a:schemeClr val="tx1">
                    <a:tint val="75000"/>
                  </a:schemeClr>
                </a:solidFill>
              </a:defRPr>
            </a:lvl6pPr>
            <a:lvl7pPr marL="4023451" indent="0">
              <a:buNone/>
              <a:defRPr sz="2053">
                <a:solidFill>
                  <a:schemeClr val="tx1">
                    <a:tint val="75000"/>
                  </a:schemeClr>
                </a:solidFill>
              </a:defRPr>
            </a:lvl7pPr>
            <a:lvl8pPr marL="4694027" indent="0">
              <a:buNone/>
              <a:defRPr sz="2053">
                <a:solidFill>
                  <a:schemeClr val="tx1">
                    <a:tint val="75000"/>
                  </a:schemeClr>
                </a:solidFill>
              </a:defRPr>
            </a:lvl8pPr>
            <a:lvl9pPr marL="5364602" indent="0">
              <a:buNone/>
              <a:defRPr sz="205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6143" y="4661324"/>
            <a:ext cx="2329840" cy="74403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79992" y="4758071"/>
            <a:ext cx="1143658" cy="535517"/>
          </a:xfrm>
        </p:spPr>
        <p:txBody>
          <a:bodyPr/>
          <a:lstStyle/>
          <a:p>
            <a:fld id="{D57F1E4F-1CFF-5643-939E-217C01CDF565}" type="slidenum">
              <a:rPr lang="en-US" dirty="0"/>
              <a:pPr/>
              <a:t>‹#›</a:t>
            </a:fld>
            <a:endParaRPr lang="en-US" dirty="0"/>
          </a:p>
        </p:txBody>
      </p:sp>
      <p:sp>
        <p:nvSpPr>
          <p:cNvPr id="14" name="TextBox 13"/>
          <p:cNvSpPr txBox="1"/>
          <p:nvPr/>
        </p:nvSpPr>
        <p:spPr>
          <a:xfrm>
            <a:off x="3619223" y="950408"/>
            <a:ext cx="894080" cy="857671"/>
          </a:xfrm>
          <a:prstGeom prst="rect">
            <a:avLst/>
          </a:prstGeom>
        </p:spPr>
        <p:txBody>
          <a:bodyPr vert="horz" lIns="134112" tIns="67056" rIns="134112" bIns="67056" rtlCol="0" anchor="ctr">
            <a:noAutofit/>
          </a:bodyPr>
          <a:lstStyle/>
          <a:p>
            <a:pPr defTabSz="670575"/>
            <a:r>
              <a:rPr lang="en-US" sz="11734" dirty="0">
                <a:ln w="3175" cmpd="sng">
                  <a:noFill/>
                </a:ln>
                <a:solidFill>
                  <a:srgbClr val="353535"/>
                </a:solidFill>
                <a:latin typeface="Arial"/>
              </a:rPr>
              <a:t>“</a:t>
            </a:r>
          </a:p>
        </p:txBody>
      </p:sp>
      <p:sp>
        <p:nvSpPr>
          <p:cNvPr id="15" name="TextBox 14"/>
          <p:cNvSpPr txBox="1"/>
          <p:nvPr/>
        </p:nvSpPr>
        <p:spPr>
          <a:xfrm>
            <a:off x="16301783" y="4261116"/>
            <a:ext cx="894080" cy="857671"/>
          </a:xfrm>
          <a:prstGeom prst="rect">
            <a:avLst/>
          </a:prstGeom>
        </p:spPr>
        <p:txBody>
          <a:bodyPr vert="horz" lIns="134112" tIns="67056" rIns="134112" bIns="67056" rtlCol="0" anchor="ctr">
            <a:noAutofit/>
          </a:bodyPr>
          <a:lstStyle/>
          <a:p>
            <a:pPr defTabSz="670575"/>
            <a:r>
              <a:rPr lang="en-US" sz="11734" dirty="0">
                <a:ln w="3175" cmpd="sng">
                  <a:noFill/>
                </a:ln>
                <a:solidFill>
                  <a:srgbClr val="353535"/>
                </a:solidFill>
                <a:latin typeface="Arial"/>
              </a:rPr>
              <a:t>”</a:t>
            </a:r>
          </a:p>
        </p:txBody>
      </p:sp>
    </p:spTree>
    <p:extLst>
      <p:ext uri="{BB962C8B-B14F-4D97-AF65-F5344CB8AC3E}">
        <p14:creationId xmlns:p14="http://schemas.microsoft.com/office/powerpoint/2010/main" val="399233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797512" y="3576321"/>
            <a:ext cx="13075920" cy="3996439"/>
          </a:xfrm>
        </p:spPr>
        <p:txBody>
          <a:bodyPr anchor="b">
            <a:normAutofit/>
          </a:bodyPr>
          <a:lstStyle>
            <a:lvl1pPr algn="l">
              <a:defRPr sz="704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3797512" y="7599680"/>
            <a:ext cx="13075920" cy="107011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6143" y="7203864"/>
            <a:ext cx="2329840" cy="74403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79992" y="7308528"/>
            <a:ext cx="1143658" cy="53551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64742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4179925" y="894080"/>
            <a:ext cx="12311091" cy="4246880"/>
          </a:xfrm>
        </p:spPr>
        <p:txBody>
          <a:bodyPr anchor="ctr">
            <a:normAutofit/>
          </a:bodyPr>
          <a:lstStyle>
            <a:lvl1pPr algn="l">
              <a:defRPr sz="704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3797511" y="6370320"/>
            <a:ext cx="13075920" cy="1229360"/>
          </a:xfrm>
        </p:spPr>
        <p:txBody>
          <a:bodyPr anchor="b">
            <a:noAutofit/>
          </a:bodyPr>
          <a:lstStyle>
            <a:lvl1pPr marL="0" indent="0">
              <a:buFontTx/>
              <a:buNone/>
              <a:defRPr sz="3520">
                <a:solidFill>
                  <a:schemeClr val="accent1"/>
                </a:solidFill>
              </a:defRPr>
            </a:lvl1pPr>
            <a:lvl2pPr marL="670575" indent="0">
              <a:buFontTx/>
              <a:buNone/>
              <a:defRPr/>
            </a:lvl2pPr>
            <a:lvl3pPr marL="1341150" indent="0">
              <a:buFontTx/>
              <a:buNone/>
              <a:defRPr/>
            </a:lvl3pPr>
            <a:lvl4pPr marL="2011726" indent="0">
              <a:buFontTx/>
              <a:buNone/>
              <a:defRPr/>
            </a:lvl4pPr>
            <a:lvl5pPr marL="2682301"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3797512" y="7599680"/>
            <a:ext cx="13075920" cy="107011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6143" y="7203864"/>
            <a:ext cx="2329840" cy="74403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79992" y="7308528"/>
            <a:ext cx="1143658" cy="535517"/>
          </a:xfrm>
        </p:spPr>
        <p:txBody>
          <a:bodyPr/>
          <a:lstStyle/>
          <a:p>
            <a:fld id="{D57F1E4F-1CFF-5643-939E-217C01CDF565}" type="slidenum">
              <a:rPr lang="en-US" dirty="0"/>
              <a:pPr/>
              <a:t>‹#›</a:t>
            </a:fld>
            <a:endParaRPr lang="en-US" dirty="0"/>
          </a:p>
        </p:txBody>
      </p:sp>
      <p:sp>
        <p:nvSpPr>
          <p:cNvPr id="17" name="TextBox 16"/>
          <p:cNvSpPr txBox="1"/>
          <p:nvPr/>
        </p:nvSpPr>
        <p:spPr>
          <a:xfrm>
            <a:off x="3619223" y="950408"/>
            <a:ext cx="894080" cy="857671"/>
          </a:xfrm>
          <a:prstGeom prst="rect">
            <a:avLst/>
          </a:prstGeom>
        </p:spPr>
        <p:txBody>
          <a:bodyPr vert="horz" lIns="134112" tIns="67056" rIns="134112" bIns="67056" rtlCol="0" anchor="ctr">
            <a:noAutofit/>
          </a:bodyPr>
          <a:lstStyle/>
          <a:p>
            <a:pPr defTabSz="670575"/>
            <a:r>
              <a:rPr lang="en-US" sz="11734" dirty="0">
                <a:ln w="3175" cmpd="sng">
                  <a:noFill/>
                </a:ln>
                <a:solidFill>
                  <a:srgbClr val="353535"/>
                </a:solidFill>
                <a:latin typeface="Arial"/>
              </a:rPr>
              <a:t>“</a:t>
            </a:r>
          </a:p>
        </p:txBody>
      </p:sp>
      <p:sp>
        <p:nvSpPr>
          <p:cNvPr id="18" name="TextBox 17"/>
          <p:cNvSpPr txBox="1"/>
          <p:nvPr/>
        </p:nvSpPr>
        <p:spPr>
          <a:xfrm>
            <a:off x="16301783" y="4261116"/>
            <a:ext cx="894080" cy="857671"/>
          </a:xfrm>
          <a:prstGeom prst="rect">
            <a:avLst/>
          </a:prstGeom>
        </p:spPr>
        <p:txBody>
          <a:bodyPr vert="horz" lIns="134112" tIns="67056" rIns="134112" bIns="67056" rtlCol="0" anchor="ctr">
            <a:noAutofit/>
          </a:bodyPr>
          <a:lstStyle/>
          <a:p>
            <a:pPr defTabSz="670575"/>
            <a:r>
              <a:rPr lang="en-US" sz="11734" dirty="0">
                <a:ln w="3175" cmpd="sng">
                  <a:noFill/>
                </a:ln>
                <a:solidFill>
                  <a:srgbClr val="353535"/>
                </a:solidFill>
                <a:latin typeface="Arial"/>
              </a:rPr>
              <a:t>”</a:t>
            </a:r>
          </a:p>
        </p:txBody>
      </p:sp>
    </p:spTree>
    <p:extLst>
      <p:ext uri="{BB962C8B-B14F-4D97-AF65-F5344CB8AC3E}">
        <p14:creationId xmlns:p14="http://schemas.microsoft.com/office/powerpoint/2010/main" val="1025895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3797511" y="920197"/>
            <a:ext cx="13075919" cy="4224029"/>
          </a:xfrm>
        </p:spPr>
        <p:txBody>
          <a:bodyPr anchor="ctr">
            <a:normAutofit/>
          </a:bodyPr>
          <a:lstStyle>
            <a:lvl1pPr algn="l">
              <a:defRPr sz="704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3797511" y="6370320"/>
            <a:ext cx="13075920" cy="1229360"/>
          </a:xfrm>
        </p:spPr>
        <p:txBody>
          <a:bodyPr anchor="b">
            <a:noAutofit/>
          </a:bodyPr>
          <a:lstStyle>
            <a:lvl1pPr marL="0" indent="0">
              <a:buFontTx/>
              <a:buNone/>
              <a:defRPr sz="3520">
                <a:solidFill>
                  <a:schemeClr val="accent1"/>
                </a:solidFill>
              </a:defRPr>
            </a:lvl1pPr>
            <a:lvl2pPr marL="670575" indent="0">
              <a:buFontTx/>
              <a:buNone/>
              <a:defRPr/>
            </a:lvl2pPr>
            <a:lvl3pPr marL="1341150" indent="0">
              <a:buFontTx/>
              <a:buNone/>
              <a:defRPr/>
            </a:lvl3pPr>
            <a:lvl4pPr marL="2011726" indent="0">
              <a:buFontTx/>
              <a:buNone/>
              <a:defRPr/>
            </a:lvl4pPr>
            <a:lvl5pPr marL="2682301"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3797512" y="7599680"/>
            <a:ext cx="13075920" cy="107011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6143" y="7203864"/>
            <a:ext cx="2329840" cy="74403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79992" y="7308528"/>
            <a:ext cx="1143658" cy="53551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81272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6143" y="1047751"/>
            <a:ext cx="2329840" cy="74403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0854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632392" y="920195"/>
            <a:ext cx="3237815" cy="7749598"/>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797511" y="920195"/>
            <a:ext cx="9499600" cy="77495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6143" y="1047751"/>
            <a:ext cx="2329840" cy="74403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00104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97513" y="3688081"/>
            <a:ext cx="13075919" cy="3318745"/>
          </a:xfrm>
        </p:spPr>
        <p:txBody>
          <a:bodyPr anchor="b">
            <a:normAutofit/>
          </a:bodyPr>
          <a:lstStyle>
            <a:lvl1pPr>
              <a:defRPr sz="7920"/>
            </a:lvl1pPr>
          </a:lstStyle>
          <a:p>
            <a:r>
              <a:rPr lang="en-US" smtClean="0"/>
              <a:t>Click to edit Master title style</a:t>
            </a:r>
            <a:endParaRPr lang="en-US" dirty="0"/>
          </a:p>
        </p:txBody>
      </p:sp>
      <p:sp>
        <p:nvSpPr>
          <p:cNvPr id="3" name="Subtitle 2"/>
          <p:cNvSpPr>
            <a:spLocks noGrp="1"/>
          </p:cNvSpPr>
          <p:nvPr>
            <p:ph type="subTitle" idx="1"/>
          </p:nvPr>
        </p:nvSpPr>
        <p:spPr>
          <a:xfrm>
            <a:off x="3797513" y="7006823"/>
            <a:ext cx="13075919" cy="1651882"/>
          </a:xfrm>
        </p:spPr>
        <p:txBody>
          <a:bodyPr anchor="t"/>
          <a:lstStyle>
            <a:lvl1pPr marL="0" indent="0" algn="l">
              <a:buNone/>
              <a:defRPr>
                <a:solidFill>
                  <a:schemeClr val="tx1">
                    <a:lumMod val="65000"/>
                    <a:lumOff val="35000"/>
                  </a:schemeClr>
                </a:solidFill>
              </a:defRPr>
            </a:lvl1pPr>
            <a:lvl2pPr marL="670575" indent="0" algn="ctr">
              <a:buNone/>
              <a:defRPr>
                <a:solidFill>
                  <a:schemeClr val="tx1">
                    <a:tint val="75000"/>
                  </a:schemeClr>
                </a:solidFill>
              </a:defRPr>
            </a:lvl2pPr>
            <a:lvl3pPr marL="1341150" indent="0" algn="ctr">
              <a:buNone/>
              <a:defRPr>
                <a:solidFill>
                  <a:schemeClr val="tx1">
                    <a:tint val="75000"/>
                  </a:schemeClr>
                </a:solidFill>
              </a:defRPr>
            </a:lvl3pPr>
            <a:lvl4pPr marL="2011726" indent="0" algn="ctr">
              <a:buNone/>
              <a:defRPr>
                <a:solidFill>
                  <a:schemeClr val="tx1">
                    <a:tint val="75000"/>
                  </a:schemeClr>
                </a:solidFill>
              </a:defRPr>
            </a:lvl4pPr>
            <a:lvl5pPr marL="2682301" indent="0" algn="ctr">
              <a:buNone/>
              <a:defRPr>
                <a:solidFill>
                  <a:schemeClr val="tx1">
                    <a:tint val="75000"/>
                  </a:schemeClr>
                </a:solidFill>
              </a:defRPr>
            </a:lvl5pPr>
            <a:lvl6pPr marL="3352876" indent="0" algn="ctr">
              <a:buNone/>
              <a:defRPr>
                <a:solidFill>
                  <a:schemeClr val="tx1">
                    <a:tint val="75000"/>
                  </a:schemeClr>
                </a:solidFill>
              </a:defRPr>
            </a:lvl6pPr>
            <a:lvl7pPr marL="4023451" indent="0" algn="ctr">
              <a:buNone/>
              <a:defRPr>
                <a:solidFill>
                  <a:schemeClr val="tx1">
                    <a:tint val="75000"/>
                  </a:schemeClr>
                </a:solidFill>
              </a:defRPr>
            </a:lvl7pPr>
            <a:lvl8pPr marL="4694027" indent="0" algn="ctr">
              <a:buNone/>
              <a:defRPr>
                <a:solidFill>
                  <a:schemeClr val="tx1">
                    <a:tint val="75000"/>
                  </a:schemeClr>
                </a:solidFill>
              </a:defRPr>
            </a:lvl8pPr>
            <a:lvl9pPr marL="5364602"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6341589"/>
            <a:ext cx="2558823" cy="1141931"/>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779992" y="6643326"/>
            <a:ext cx="1143658" cy="53551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3570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02958" y="915361"/>
            <a:ext cx="13070474" cy="1878639"/>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797511" y="3129280"/>
            <a:ext cx="13075920" cy="5540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6143" y="1047751"/>
            <a:ext cx="2329840" cy="74403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613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97511" y="3019500"/>
            <a:ext cx="13075919" cy="2154240"/>
          </a:xfrm>
        </p:spPr>
        <p:txBody>
          <a:bodyPr anchor="b"/>
          <a:lstStyle>
            <a:lvl1pPr algn="l">
              <a:defRPr sz="5867"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797511" y="5177523"/>
            <a:ext cx="13075919" cy="1261920"/>
          </a:xfrm>
        </p:spPr>
        <p:txBody>
          <a:bodyPr anchor="t"/>
          <a:lstStyle>
            <a:lvl1pPr marL="0" indent="0" algn="l">
              <a:buNone/>
              <a:defRPr sz="2933">
                <a:solidFill>
                  <a:schemeClr val="tx1">
                    <a:lumMod val="65000"/>
                    <a:lumOff val="35000"/>
                  </a:schemeClr>
                </a:solidFill>
              </a:defRPr>
            </a:lvl1pPr>
            <a:lvl2pPr marL="670575" indent="0">
              <a:buNone/>
              <a:defRPr sz="2640">
                <a:solidFill>
                  <a:schemeClr val="tx1">
                    <a:tint val="75000"/>
                  </a:schemeClr>
                </a:solidFill>
              </a:defRPr>
            </a:lvl2pPr>
            <a:lvl3pPr marL="1341150" indent="0">
              <a:buNone/>
              <a:defRPr sz="2347">
                <a:solidFill>
                  <a:schemeClr val="tx1">
                    <a:tint val="75000"/>
                  </a:schemeClr>
                </a:solidFill>
              </a:defRPr>
            </a:lvl3pPr>
            <a:lvl4pPr marL="2011726" indent="0">
              <a:buNone/>
              <a:defRPr sz="2053">
                <a:solidFill>
                  <a:schemeClr val="tx1">
                    <a:tint val="75000"/>
                  </a:schemeClr>
                </a:solidFill>
              </a:defRPr>
            </a:lvl4pPr>
            <a:lvl5pPr marL="2682301" indent="0">
              <a:buNone/>
              <a:defRPr sz="2053">
                <a:solidFill>
                  <a:schemeClr val="tx1">
                    <a:tint val="75000"/>
                  </a:schemeClr>
                </a:solidFill>
              </a:defRPr>
            </a:lvl5pPr>
            <a:lvl6pPr marL="3352876" indent="0">
              <a:buNone/>
              <a:defRPr sz="2053">
                <a:solidFill>
                  <a:schemeClr val="tx1">
                    <a:tint val="75000"/>
                  </a:schemeClr>
                </a:solidFill>
              </a:defRPr>
            </a:lvl6pPr>
            <a:lvl7pPr marL="4023451" indent="0">
              <a:buNone/>
              <a:defRPr sz="2053">
                <a:solidFill>
                  <a:schemeClr val="tx1">
                    <a:tint val="75000"/>
                  </a:schemeClr>
                </a:solidFill>
              </a:defRPr>
            </a:lvl7pPr>
            <a:lvl8pPr marL="4694027" indent="0">
              <a:buNone/>
              <a:defRPr sz="2053">
                <a:solidFill>
                  <a:schemeClr val="tx1">
                    <a:tint val="75000"/>
                  </a:schemeClr>
                </a:solidFill>
              </a:defRPr>
            </a:lvl8pPr>
            <a:lvl9pPr marL="5364602" indent="0">
              <a:buNone/>
              <a:defRPr sz="205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6143" y="4661324"/>
            <a:ext cx="2329840" cy="74403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79992" y="4758071"/>
            <a:ext cx="1143658" cy="53551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4004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02958" y="915361"/>
            <a:ext cx="13070474" cy="1878639"/>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797511" y="3129280"/>
            <a:ext cx="13075920" cy="5540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6143" y="1047751"/>
            <a:ext cx="2329840" cy="74403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43516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797511" y="3129280"/>
            <a:ext cx="6327001" cy="554051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546429" y="3118459"/>
            <a:ext cx="6327001" cy="554051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1/25/2019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6143" y="1047751"/>
            <a:ext cx="2329840" cy="74403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779992" y="1155414"/>
            <a:ext cx="1143658" cy="53551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1027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311080" y="2893298"/>
            <a:ext cx="5856007" cy="845184"/>
          </a:xfrm>
        </p:spPr>
        <p:txBody>
          <a:bodyPr anchor="b">
            <a:noAutofit/>
          </a:bodyPr>
          <a:lstStyle>
            <a:lvl1pPr marL="0" indent="0">
              <a:buNone/>
              <a:defRPr sz="3520" b="0"/>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smtClean="0"/>
              <a:t>Click to edit Master text styles</a:t>
            </a:r>
          </a:p>
        </p:txBody>
      </p:sp>
      <p:sp>
        <p:nvSpPr>
          <p:cNvPr id="4" name="Content Placeholder 3"/>
          <p:cNvSpPr>
            <a:spLocks noGrp="1"/>
          </p:cNvSpPr>
          <p:nvPr>
            <p:ph sz="half" idx="2"/>
          </p:nvPr>
        </p:nvSpPr>
        <p:spPr>
          <a:xfrm>
            <a:off x="3797512" y="3738483"/>
            <a:ext cx="6369576" cy="4919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1009724" y="2888563"/>
            <a:ext cx="5865201" cy="845184"/>
          </a:xfrm>
        </p:spPr>
        <p:txBody>
          <a:bodyPr anchor="b">
            <a:noAutofit/>
          </a:bodyPr>
          <a:lstStyle>
            <a:lvl1pPr marL="0" indent="0">
              <a:buNone/>
              <a:defRPr sz="3520" b="0"/>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smtClean="0"/>
              <a:t>Click to edit Master text styles</a:t>
            </a:r>
          </a:p>
        </p:txBody>
      </p:sp>
      <p:sp>
        <p:nvSpPr>
          <p:cNvPr id="6" name="Content Placeholder 5"/>
          <p:cNvSpPr>
            <a:spLocks noGrp="1"/>
          </p:cNvSpPr>
          <p:nvPr>
            <p:ph sz="quarter" idx="4"/>
          </p:nvPr>
        </p:nvSpPr>
        <p:spPr>
          <a:xfrm>
            <a:off x="10511537" y="3733749"/>
            <a:ext cx="6363389" cy="4919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1/25/2019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6143" y="1047751"/>
            <a:ext cx="2329840" cy="74403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779992" y="1155414"/>
            <a:ext cx="1143658" cy="53551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9877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1/25/2019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6143" y="1047751"/>
            <a:ext cx="2329840" cy="74403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5986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1/25/2019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6143" y="1047751"/>
            <a:ext cx="2329840" cy="74403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0912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97511" y="654263"/>
            <a:ext cx="5140959" cy="1431924"/>
          </a:xfrm>
        </p:spPr>
        <p:txBody>
          <a:bodyPr anchor="b"/>
          <a:lstStyle>
            <a:lvl1pPr algn="l">
              <a:defRPr sz="2933" b="0"/>
            </a:lvl1pPr>
          </a:lstStyle>
          <a:p>
            <a:r>
              <a:rPr lang="en-US" smtClean="0"/>
              <a:t>Click to edit Master title style</a:t>
            </a:r>
            <a:endParaRPr lang="en-US" dirty="0"/>
          </a:p>
        </p:txBody>
      </p:sp>
      <p:sp>
        <p:nvSpPr>
          <p:cNvPr id="3" name="Content Placeholder 2"/>
          <p:cNvSpPr>
            <a:spLocks noGrp="1"/>
          </p:cNvSpPr>
          <p:nvPr>
            <p:ph idx="1"/>
          </p:nvPr>
        </p:nvSpPr>
        <p:spPr>
          <a:xfrm>
            <a:off x="9273751" y="654263"/>
            <a:ext cx="7599680" cy="7941946"/>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797511" y="2344632"/>
            <a:ext cx="5140959" cy="6251573"/>
          </a:xfrm>
        </p:spPr>
        <p:txBody>
          <a:bodyPr/>
          <a:lstStyle>
            <a:lvl1pPr marL="0" indent="0">
              <a:buNone/>
              <a:defRPr sz="2053"/>
            </a:lvl1pPr>
            <a:lvl2pPr marL="670575" indent="0">
              <a:buNone/>
              <a:defRPr sz="1760"/>
            </a:lvl2pPr>
            <a:lvl3pPr marL="1341150" indent="0">
              <a:buNone/>
              <a:defRPr sz="1467"/>
            </a:lvl3pPr>
            <a:lvl4pPr marL="2011726" indent="0">
              <a:buNone/>
              <a:defRPr sz="1320"/>
            </a:lvl4pPr>
            <a:lvl5pPr marL="2682301" indent="0">
              <a:buNone/>
              <a:defRPr sz="1320"/>
            </a:lvl5pPr>
            <a:lvl6pPr marL="3352876" indent="0">
              <a:buNone/>
              <a:defRPr sz="1320"/>
            </a:lvl6pPr>
            <a:lvl7pPr marL="4023451" indent="0">
              <a:buNone/>
              <a:defRPr sz="1320"/>
            </a:lvl7pPr>
            <a:lvl8pPr marL="4694027" indent="0">
              <a:buNone/>
              <a:defRPr sz="1320"/>
            </a:lvl8pPr>
            <a:lvl9pPr marL="5364602" indent="0">
              <a:buNone/>
              <a:defRPr sz="13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1/25/2019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6143" y="1047751"/>
            <a:ext cx="2329840" cy="74403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7020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97512" y="7040880"/>
            <a:ext cx="13075920" cy="831216"/>
          </a:xfrm>
        </p:spPr>
        <p:txBody>
          <a:bodyPr anchor="b">
            <a:normAutofit/>
          </a:bodyPr>
          <a:lstStyle>
            <a:lvl1pPr algn="l">
              <a:defRPr sz="352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797511" y="931282"/>
            <a:ext cx="13075920" cy="5653956"/>
          </a:xfrm>
        </p:spPr>
        <p:txBody>
          <a:bodyPr anchor="t">
            <a:normAutofit/>
          </a:bodyPr>
          <a:lstStyle>
            <a:lvl1pPr marL="0" indent="0" algn="ctr">
              <a:buNone/>
              <a:defRPr sz="2347"/>
            </a:lvl1pPr>
            <a:lvl2pPr marL="670575" indent="0">
              <a:buNone/>
              <a:defRPr sz="2347"/>
            </a:lvl2pPr>
            <a:lvl3pPr marL="1341150" indent="0">
              <a:buNone/>
              <a:defRPr sz="2347"/>
            </a:lvl3pPr>
            <a:lvl4pPr marL="2011726" indent="0">
              <a:buNone/>
              <a:defRPr sz="2347"/>
            </a:lvl4pPr>
            <a:lvl5pPr marL="2682301" indent="0">
              <a:buNone/>
              <a:defRPr sz="2347"/>
            </a:lvl5pPr>
            <a:lvl6pPr marL="3352876" indent="0">
              <a:buNone/>
              <a:defRPr sz="2347"/>
            </a:lvl6pPr>
            <a:lvl7pPr marL="4023451" indent="0">
              <a:buNone/>
              <a:defRPr sz="2347"/>
            </a:lvl7pPr>
            <a:lvl8pPr marL="4694027" indent="0">
              <a:buNone/>
              <a:defRPr sz="2347"/>
            </a:lvl8pPr>
            <a:lvl9pPr marL="5364602" indent="0">
              <a:buNone/>
              <a:defRPr sz="2347"/>
            </a:lvl9pPr>
          </a:lstStyle>
          <a:p>
            <a:r>
              <a:rPr lang="en-US" dirty="0" smtClean="0"/>
              <a:t>Click icon to add picture</a:t>
            </a:r>
            <a:endParaRPr lang="en-US" dirty="0"/>
          </a:p>
        </p:txBody>
      </p:sp>
      <p:sp>
        <p:nvSpPr>
          <p:cNvPr id="4" name="Text Placeholder 3"/>
          <p:cNvSpPr>
            <a:spLocks noGrp="1"/>
          </p:cNvSpPr>
          <p:nvPr>
            <p:ph type="body" sz="half" idx="2"/>
          </p:nvPr>
        </p:nvSpPr>
        <p:spPr>
          <a:xfrm>
            <a:off x="3797512" y="7872096"/>
            <a:ext cx="13075920" cy="724111"/>
          </a:xfrm>
        </p:spPr>
        <p:txBody>
          <a:bodyPr>
            <a:normAutofit/>
          </a:bodyPr>
          <a:lstStyle>
            <a:lvl1pPr marL="0" indent="0">
              <a:buNone/>
              <a:defRPr sz="1760"/>
            </a:lvl1pPr>
            <a:lvl2pPr marL="670575" indent="0">
              <a:buNone/>
              <a:defRPr sz="1760"/>
            </a:lvl2pPr>
            <a:lvl3pPr marL="1341150" indent="0">
              <a:buNone/>
              <a:defRPr sz="1467"/>
            </a:lvl3pPr>
            <a:lvl4pPr marL="2011726" indent="0">
              <a:buNone/>
              <a:defRPr sz="1320"/>
            </a:lvl4pPr>
            <a:lvl5pPr marL="2682301" indent="0">
              <a:buNone/>
              <a:defRPr sz="1320"/>
            </a:lvl5pPr>
            <a:lvl6pPr marL="3352876" indent="0">
              <a:buNone/>
              <a:defRPr sz="1320"/>
            </a:lvl6pPr>
            <a:lvl7pPr marL="4023451" indent="0">
              <a:buNone/>
              <a:defRPr sz="1320"/>
            </a:lvl7pPr>
            <a:lvl8pPr marL="4694027" indent="0">
              <a:buNone/>
              <a:defRPr sz="1320"/>
            </a:lvl8pPr>
            <a:lvl9pPr marL="5364602" indent="0">
              <a:buNone/>
              <a:defRPr sz="13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1/25/2019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6143" y="7203864"/>
            <a:ext cx="2329840" cy="74403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79992" y="7308528"/>
            <a:ext cx="1143658" cy="53551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21472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797511" y="894080"/>
            <a:ext cx="13075919" cy="4571659"/>
          </a:xfrm>
        </p:spPr>
        <p:txBody>
          <a:bodyPr anchor="ctr">
            <a:normAutofit/>
          </a:bodyPr>
          <a:lstStyle>
            <a:lvl1pPr algn="l">
              <a:defRPr sz="704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797511" y="6385934"/>
            <a:ext cx="13075919" cy="2281934"/>
          </a:xfrm>
        </p:spPr>
        <p:txBody>
          <a:bodyPr anchor="ctr">
            <a:normAutofit/>
          </a:bodyPr>
          <a:lstStyle>
            <a:lvl1pPr marL="0" indent="0" algn="l">
              <a:buNone/>
              <a:defRPr sz="2640">
                <a:solidFill>
                  <a:schemeClr val="tx1">
                    <a:lumMod val="65000"/>
                    <a:lumOff val="35000"/>
                  </a:schemeClr>
                </a:solidFill>
              </a:defRPr>
            </a:lvl1pPr>
            <a:lvl2pPr marL="670575" indent="0">
              <a:buNone/>
              <a:defRPr sz="2640">
                <a:solidFill>
                  <a:schemeClr val="tx1">
                    <a:tint val="75000"/>
                  </a:schemeClr>
                </a:solidFill>
              </a:defRPr>
            </a:lvl2pPr>
            <a:lvl3pPr marL="1341150" indent="0">
              <a:buNone/>
              <a:defRPr sz="2347">
                <a:solidFill>
                  <a:schemeClr val="tx1">
                    <a:tint val="75000"/>
                  </a:schemeClr>
                </a:solidFill>
              </a:defRPr>
            </a:lvl3pPr>
            <a:lvl4pPr marL="2011726" indent="0">
              <a:buNone/>
              <a:defRPr sz="2053">
                <a:solidFill>
                  <a:schemeClr val="tx1">
                    <a:tint val="75000"/>
                  </a:schemeClr>
                </a:solidFill>
              </a:defRPr>
            </a:lvl4pPr>
            <a:lvl5pPr marL="2682301" indent="0">
              <a:buNone/>
              <a:defRPr sz="2053">
                <a:solidFill>
                  <a:schemeClr val="tx1">
                    <a:tint val="75000"/>
                  </a:schemeClr>
                </a:solidFill>
              </a:defRPr>
            </a:lvl5pPr>
            <a:lvl6pPr marL="3352876" indent="0">
              <a:buNone/>
              <a:defRPr sz="2053">
                <a:solidFill>
                  <a:schemeClr val="tx1">
                    <a:tint val="75000"/>
                  </a:schemeClr>
                </a:solidFill>
              </a:defRPr>
            </a:lvl6pPr>
            <a:lvl7pPr marL="4023451" indent="0">
              <a:buNone/>
              <a:defRPr sz="2053">
                <a:solidFill>
                  <a:schemeClr val="tx1">
                    <a:tint val="75000"/>
                  </a:schemeClr>
                </a:solidFill>
              </a:defRPr>
            </a:lvl7pPr>
            <a:lvl8pPr marL="4694027" indent="0">
              <a:buNone/>
              <a:defRPr sz="2053">
                <a:solidFill>
                  <a:schemeClr val="tx1">
                    <a:tint val="75000"/>
                  </a:schemeClr>
                </a:solidFill>
              </a:defRPr>
            </a:lvl8pPr>
            <a:lvl9pPr marL="5364602" indent="0">
              <a:buNone/>
              <a:defRPr sz="205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6143" y="4661324"/>
            <a:ext cx="2329840" cy="74403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79992" y="4758071"/>
            <a:ext cx="1143658" cy="53551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35750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79925" y="894080"/>
            <a:ext cx="12311091" cy="4246880"/>
          </a:xfrm>
        </p:spPr>
        <p:txBody>
          <a:bodyPr anchor="ctr">
            <a:normAutofit/>
          </a:bodyPr>
          <a:lstStyle>
            <a:lvl1pPr algn="l">
              <a:defRPr sz="704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4803351" y="5140960"/>
            <a:ext cx="11053613" cy="558800"/>
          </a:xfrm>
        </p:spPr>
        <p:txBody>
          <a:bodyPr anchor="ctr">
            <a:noAutofit/>
          </a:bodyPr>
          <a:lstStyle>
            <a:lvl1pPr marL="0" indent="0">
              <a:buFontTx/>
              <a:buNone/>
              <a:defRPr sz="2347">
                <a:solidFill>
                  <a:schemeClr val="tx1">
                    <a:lumMod val="50000"/>
                    <a:lumOff val="50000"/>
                  </a:schemeClr>
                </a:solidFill>
              </a:defRPr>
            </a:lvl1pPr>
            <a:lvl2pPr marL="670575" indent="0">
              <a:buFontTx/>
              <a:buNone/>
              <a:defRPr/>
            </a:lvl2pPr>
            <a:lvl3pPr marL="1341150" indent="0">
              <a:buFontTx/>
              <a:buNone/>
              <a:defRPr/>
            </a:lvl3pPr>
            <a:lvl4pPr marL="2011726" indent="0">
              <a:buFontTx/>
              <a:buNone/>
              <a:defRPr/>
            </a:lvl4pPr>
            <a:lvl5pPr marL="268230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3797511" y="6385934"/>
            <a:ext cx="13075919" cy="2281934"/>
          </a:xfrm>
        </p:spPr>
        <p:txBody>
          <a:bodyPr anchor="ctr">
            <a:normAutofit/>
          </a:bodyPr>
          <a:lstStyle>
            <a:lvl1pPr marL="0" indent="0" algn="l">
              <a:buNone/>
              <a:defRPr sz="2640">
                <a:solidFill>
                  <a:schemeClr val="tx1">
                    <a:lumMod val="65000"/>
                    <a:lumOff val="35000"/>
                  </a:schemeClr>
                </a:solidFill>
              </a:defRPr>
            </a:lvl1pPr>
            <a:lvl2pPr marL="670575" indent="0">
              <a:buNone/>
              <a:defRPr sz="2640">
                <a:solidFill>
                  <a:schemeClr val="tx1">
                    <a:tint val="75000"/>
                  </a:schemeClr>
                </a:solidFill>
              </a:defRPr>
            </a:lvl2pPr>
            <a:lvl3pPr marL="1341150" indent="0">
              <a:buNone/>
              <a:defRPr sz="2347">
                <a:solidFill>
                  <a:schemeClr val="tx1">
                    <a:tint val="75000"/>
                  </a:schemeClr>
                </a:solidFill>
              </a:defRPr>
            </a:lvl3pPr>
            <a:lvl4pPr marL="2011726" indent="0">
              <a:buNone/>
              <a:defRPr sz="2053">
                <a:solidFill>
                  <a:schemeClr val="tx1">
                    <a:tint val="75000"/>
                  </a:schemeClr>
                </a:solidFill>
              </a:defRPr>
            </a:lvl4pPr>
            <a:lvl5pPr marL="2682301" indent="0">
              <a:buNone/>
              <a:defRPr sz="2053">
                <a:solidFill>
                  <a:schemeClr val="tx1">
                    <a:tint val="75000"/>
                  </a:schemeClr>
                </a:solidFill>
              </a:defRPr>
            </a:lvl5pPr>
            <a:lvl6pPr marL="3352876" indent="0">
              <a:buNone/>
              <a:defRPr sz="2053">
                <a:solidFill>
                  <a:schemeClr val="tx1">
                    <a:tint val="75000"/>
                  </a:schemeClr>
                </a:solidFill>
              </a:defRPr>
            </a:lvl6pPr>
            <a:lvl7pPr marL="4023451" indent="0">
              <a:buNone/>
              <a:defRPr sz="2053">
                <a:solidFill>
                  <a:schemeClr val="tx1">
                    <a:tint val="75000"/>
                  </a:schemeClr>
                </a:solidFill>
              </a:defRPr>
            </a:lvl7pPr>
            <a:lvl8pPr marL="4694027" indent="0">
              <a:buNone/>
              <a:defRPr sz="2053">
                <a:solidFill>
                  <a:schemeClr val="tx1">
                    <a:tint val="75000"/>
                  </a:schemeClr>
                </a:solidFill>
              </a:defRPr>
            </a:lvl8pPr>
            <a:lvl9pPr marL="5364602" indent="0">
              <a:buNone/>
              <a:defRPr sz="205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6143" y="4661324"/>
            <a:ext cx="2329840" cy="74403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79992" y="4758071"/>
            <a:ext cx="1143658" cy="535517"/>
          </a:xfrm>
        </p:spPr>
        <p:txBody>
          <a:bodyPr/>
          <a:lstStyle/>
          <a:p>
            <a:fld id="{D57F1E4F-1CFF-5643-939E-217C01CDF565}" type="slidenum">
              <a:rPr lang="en-US" smtClean="0"/>
              <a:pPr/>
              <a:t>‹#›</a:t>
            </a:fld>
            <a:endParaRPr lang="en-US" dirty="0"/>
          </a:p>
        </p:txBody>
      </p:sp>
      <p:sp>
        <p:nvSpPr>
          <p:cNvPr id="14" name="TextBox 13"/>
          <p:cNvSpPr txBox="1"/>
          <p:nvPr/>
        </p:nvSpPr>
        <p:spPr>
          <a:xfrm>
            <a:off x="3619223" y="950408"/>
            <a:ext cx="894080" cy="857671"/>
          </a:xfrm>
          <a:prstGeom prst="rect">
            <a:avLst/>
          </a:prstGeom>
        </p:spPr>
        <p:txBody>
          <a:bodyPr vert="horz" lIns="134112" tIns="67056" rIns="134112" bIns="67056" rtlCol="0" anchor="ctr">
            <a:noAutofit/>
          </a:bodyPr>
          <a:lstStyle/>
          <a:p>
            <a:pPr lvl="0"/>
            <a:r>
              <a:rPr lang="en-US" sz="11734" baseline="0" dirty="0">
                <a:ln w="3175" cmpd="sng">
                  <a:noFill/>
                </a:ln>
                <a:solidFill>
                  <a:schemeClr val="accent1"/>
                </a:solidFill>
                <a:effectLst/>
                <a:latin typeface="Arial"/>
              </a:rPr>
              <a:t>“</a:t>
            </a:r>
          </a:p>
        </p:txBody>
      </p:sp>
      <p:sp>
        <p:nvSpPr>
          <p:cNvPr id="15" name="TextBox 14"/>
          <p:cNvSpPr txBox="1"/>
          <p:nvPr/>
        </p:nvSpPr>
        <p:spPr>
          <a:xfrm>
            <a:off x="16301783" y="4261116"/>
            <a:ext cx="894080" cy="857671"/>
          </a:xfrm>
          <a:prstGeom prst="rect">
            <a:avLst/>
          </a:prstGeom>
        </p:spPr>
        <p:txBody>
          <a:bodyPr vert="horz" lIns="134112" tIns="67056" rIns="134112" bIns="67056" rtlCol="0" anchor="ctr">
            <a:noAutofit/>
          </a:bodyPr>
          <a:lstStyle/>
          <a:p>
            <a:pPr lvl="0"/>
            <a:r>
              <a:rPr lang="en-US" sz="11734"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44392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797512" y="3576321"/>
            <a:ext cx="13075920" cy="3996439"/>
          </a:xfrm>
        </p:spPr>
        <p:txBody>
          <a:bodyPr anchor="b">
            <a:normAutofit/>
          </a:bodyPr>
          <a:lstStyle>
            <a:lvl1pPr algn="l">
              <a:defRPr sz="704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3797512" y="7599680"/>
            <a:ext cx="13075920" cy="107011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1/25/2019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6143" y="7203864"/>
            <a:ext cx="2329840" cy="74403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79992" y="7308528"/>
            <a:ext cx="1143658" cy="53551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044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4179925" y="894080"/>
            <a:ext cx="12311091" cy="4246880"/>
          </a:xfrm>
        </p:spPr>
        <p:txBody>
          <a:bodyPr anchor="ctr">
            <a:normAutofit/>
          </a:bodyPr>
          <a:lstStyle>
            <a:lvl1pPr algn="l">
              <a:defRPr sz="704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3797511" y="6370320"/>
            <a:ext cx="13075920" cy="1229360"/>
          </a:xfrm>
        </p:spPr>
        <p:txBody>
          <a:bodyPr anchor="b">
            <a:noAutofit/>
          </a:bodyPr>
          <a:lstStyle>
            <a:lvl1pPr marL="0" indent="0">
              <a:buFontTx/>
              <a:buNone/>
              <a:defRPr sz="3520">
                <a:solidFill>
                  <a:schemeClr val="accent1"/>
                </a:solidFill>
              </a:defRPr>
            </a:lvl1pPr>
            <a:lvl2pPr marL="670575" indent="0">
              <a:buFontTx/>
              <a:buNone/>
              <a:defRPr/>
            </a:lvl2pPr>
            <a:lvl3pPr marL="1341150" indent="0">
              <a:buFontTx/>
              <a:buNone/>
              <a:defRPr/>
            </a:lvl3pPr>
            <a:lvl4pPr marL="2011726" indent="0">
              <a:buFontTx/>
              <a:buNone/>
              <a:defRPr/>
            </a:lvl4pPr>
            <a:lvl5pPr marL="2682301"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3797512" y="7599680"/>
            <a:ext cx="13075920" cy="107011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1/25/2019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6143" y="7203864"/>
            <a:ext cx="2329840" cy="74403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79992" y="7308528"/>
            <a:ext cx="1143658" cy="535517"/>
          </a:xfrm>
        </p:spPr>
        <p:txBody>
          <a:bodyPr/>
          <a:lstStyle/>
          <a:p>
            <a:fld id="{D57F1E4F-1CFF-5643-939E-217C01CDF565}" type="slidenum">
              <a:rPr lang="en-US" smtClean="0"/>
              <a:pPr/>
              <a:t>‹#›</a:t>
            </a:fld>
            <a:endParaRPr lang="en-US" dirty="0"/>
          </a:p>
        </p:txBody>
      </p:sp>
      <p:sp>
        <p:nvSpPr>
          <p:cNvPr id="17" name="TextBox 16"/>
          <p:cNvSpPr txBox="1"/>
          <p:nvPr/>
        </p:nvSpPr>
        <p:spPr>
          <a:xfrm>
            <a:off x="3619223" y="950408"/>
            <a:ext cx="894080" cy="857671"/>
          </a:xfrm>
          <a:prstGeom prst="rect">
            <a:avLst/>
          </a:prstGeom>
        </p:spPr>
        <p:txBody>
          <a:bodyPr vert="horz" lIns="134112" tIns="67056" rIns="134112" bIns="67056" rtlCol="0" anchor="ctr">
            <a:noAutofit/>
          </a:bodyPr>
          <a:lstStyle/>
          <a:p>
            <a:pPr lvl="0"/>
            <a:r>
              <a:rPr lang="en-US" sz="11734" baseline="0" dirty="0">
                <a:ln w="3175" cmpd="sng">
                  <a:noFill/>
                </a:ln>
                <a:solidFill>
                  <a:schemeClr val="accent1"/>
                </a:solidFill>
                <a:effectLst/>
                <a:latin typeface="Arial"/>
              </a:rPr>
              <a:t>“</a:t>
            </a:r>
          </a:p>
        </p:txBody>
      </p:sp>
      <p:sp>
        <p:nvSpPr>
          <p:cNvPr id="18" name="TextBox 17"/>
          <p:cNvSpPr txBox="1"/>
          <p:nvPr/>
        </p:nvSpPr>
        <p:spPr>
          <a:xfrm>
            <a:off x="16301783" y="4261116"/>
            <a:ext cx="894080" cy="857671"/>
          </a:xfrm>
          <a:prstGeom prst="rect">
            <a:avLst/>
          </a:prstGeom>
        </p:spPr>
        <p:txBody>
          <a:bodyPr vert="horz" lIns="134112" tIns="67056" rIns="134112" bIns="67056" rtlCol="0" anchor="ctr">
            <a:noAutofit/>
          </a:bodyPr>
          <a:lstStyle/>
          <a:p>
            <a:pPr lvl="0"/>
            <a:r>
              <a:rPr lang="en-US" sz="11734"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54949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97511" y="3019500"/>
            <a:ext cx="13075919" cy="2154240"/>
          </a:xfrm>
        </p:spPr>
        <p:txBody>
          <a:bodyPr anchor="b"/>
          <a:lstStyle>
            <a:lvl1pPr algn="l">
              <a:defRPr sz="5867"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797511" y="5177523"/>
            <a:ext cx="13075919" cy="1261920"/>
          </a:xfrm>
        </p:spPr>
        <p:txBody>
          <a:bodyPr anchor="t"/>
          <a:lstStyle>
            <a:lvl1pPr marL="0" indent="0" algn="l">
              <a:buNone/>
              <a:defRPr sz="2933">
                <a:solidFill>
                  <a:schemeClr val="tx1">
                    <a:lumMod val="65000"/>
                    <a:lumOff val="35000"/>
                  </a:schemeClr>
                </a:solidFill>
              </a:defRPr>
            </a:lvl1pPr>
            <a:lvl2pPr marL="670575" indent="0">
              <a:buNone/>
              <a:defRPr sz="2640">
                <a:solidFill>
                  <a:schemeClr val="tx1">
                    <a:tint val="75000"/>
                  </a:schemeClr>
                </a:solidFill>
              </a:defRPr>
            </a:lvl2pPr>
            <a:lvl3pPr marL="1341150" indent="0">
              <a:buNone/>
              <a:defRPr sz="2347">
                <a:solidFill>
                  <a:schemeClr val="tx1">
                    <a:tint val="75000"/>
                  </a:schemeClr>
                </a:solidFill>
              </a:defRPr>
            </a:lvl3pPr>
            <a:lvl4pPr marL="2011726" indent="0">
              <a:buNone/>
              <a:defRPr sz="2053">
                <a:solidFill>
                  <a:schemeClr val="tx1">
                    <a:tint val="75000"/>
                  </a:schemeClr>
                </a:solidFill>
              </a:defRPr>
            </a:lvl4pPr>
            <a:lvl5pPr marL="2682301" indent="0">
              <a:buNone/>
              <a:defRPr sz="2053">
                <a:solidFill>
                  <a:schemeClr val="tx1">
                    <a:tint val="75000"/>
                  </a:schemeClr>
                </a:solidFill>
              </a:defRPr>
            </a:lvl5pPr>
            <a:lvl6pPr marL="3352876" indent="0">
              <a:buNone/>
              <a:defRPr sz="2053">
                <a:solidFill>
                  <a:schemeClr val="tx1">
                    <a:tint val="75000"/>
                  </a:schemeClr>
                </a:solidFill>
              </a:defRPr>
            </a:lvl6pPr>
            <a:lvl7pPr marL="4023451" indent="0">
              <a:buNone/>
              <a:defRPr sz="2053">
                <a:solidFill>
                  <a:schemeClr val="tx1">
                    <a:tint val="75000"/>
                  </a:schemeClr>
                </a:solidFill>
              </a:defRPr>
            </a:lvl7pPr>
            <a:lvl8pPr marL="4694027" indent="0">
              <a:buNone/>
              <a:defRPr sz="2053">
                <a:solidFill>
                  <a:schemeClr val="tx1">
                    <a:tint val="75000"/>
                  </a:schemeClr>
                </a:solidFill>
              </a:defRPr>
            </a:lvl8pPr>
            <a:lvl9pPr marL="5364602" indent="0">
              <a:buNone/>
              <a:defRPr sz="205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6143" y="4661324"/>
            <a:ext cx="2329840" cy="74403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79992" y="4758071"/>
            <a:ext cx="1143658" cy="53551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562050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3797511" y="920197"/>
            <a:ext cx="13075919" cy="4224029"/>
          </a:xfrm>
        </p:spPr>
        <p:txBody>
          <a:bodyPr anchor="ctr">
            <a:normAutofit/>
          </a:bodyPr>
          <a:lstStyle>
            <a:lvl1pPr algn="l">
              <a:defRPr sz="704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3797511" y="6370320"/>
            <a:ext cx="13075920" cy="1229360"/>
          </a:xfrm>
        </p:spPr>
        <p:txBody>
          <a:bodyPr anchor="b">
            <a:noAutofit/>
          </a:bodyPr>
          <a:lstStyle>
            <a:lvl1pPr marL="0" indent="0">
              <a:buFontTx/>
              <a:buNone/>
              <a:defRPr sz="3520">
                <a:solidFill>
                  <a:schemeClr val="accent1"/>
                </a:solidFill>
              </a:defRPr>
            </a:lvl1pPr>
            <a:lvl2pPr marL="670575" indent="0">
              <a:buFontTx/>
              <a:buNone/>
              <a:defRPr/>
            </a:lvl2pPr>
            <a:lvl3pPr marL="1341150" indent="0">
              <a:buFontTx/>
              <a:buNone/>
              <a:defRPr/>
            </a:lvl3pPr>
            <a:lvl4pPr marL="2011726" indent="0">
              <a:buFontTx/>
              <a:buNone/>
              <a:defRPr/>
            </a:lvl4pPr>
            <a:lvl5pPr marL="2682301"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3797512" y="7599680"/>
            <a:ext cx="13075920" cy="107011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1/25/2019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6143" y="7203864"/>
            <a:ext cx="2329840" cy="74403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79992" y="7308528"/>
            <a:ext cx="1143658" cy="53551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7495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6143" y="1047751"/>
            <a:ext cx="2329840" cy="74403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746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632392" y="920195"/>
            <a:ext cx="3237815" cy="7749598"/>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797511" y="920195"/>
            <a:ext cx="9499600" cy="77495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6143" y="1047751"/>
            <a:ext cx="2329840" cy="74403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2966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797511" y="3129280"/>
            <a:ext cx="6327001" cy="554051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546429" y="3118459"/>
            <a:ext cx="6327001" cy="554051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6143" y="1047751"/>
            <a:ext cx="2329840" cy="74403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779992" y="1155414"/>
            <a:ext cx="1143658" cy="53551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99008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311080" y="2893298"/>
            <a:ext cx="5856007" cy="845184"/>
          </a:xfrm>
        </p:spPr>
        <p:txBody>
          <a:bodyPr anchor="b">
            <a:noAutofit/>
          </a:bodyPr>
          <a:lstStyle>
            <a:lvl1pPr marL="0" indent="0">
              <a:buNone/>
              <a:defRPr sz="3520" b="0"/>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smtClean="0"/>
              <a:t>Click to edit Master text styles</a:t>
            </a:r>
          </a:p>
        </p:txBody>
      </p:sp>
      <p:sp>
        <p:nvSpPr>
          <p:cNvPr id="4" name="Content Placeholder 3"/>
          <p:cNvSpPr>
            <a:spLocks noGrp="1"/>
          </p:cNvSpPr>
          <p:nvPr>
            <p:ph sz="half" idx="2"/>
          </p:nvPr>
        </p:nvSpPr>
        <p:spPr>
          <a:xfrm>
            <a:off x="3797512" y="3738483"/>
            <a:ext cx="6369576" cy="4919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1009724" y="2888563"/>
            <a:ext cx="5865201" cy="845184"/>
          </a:xfrm>
        </p:spPr>
        <p:txBody>
          <a:bodyPr anchor="b">
            <a:noAutofit/>
          </a:bodyPr>
          <a:lstStyle>
            <a:lvl1pPr marL="0" indent="0">
              <a:buNone/>
              <a:defRPr sz="3520" b="0"/>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smtClean="0"/>
              <a:t>Click to edit Master text styles</a:t>
            </a:r>
          </a:p>
        </p:txBody>
      </p:sp>
      <p:sp>
        <p:nvSpPr>
          <p:cNvPr id="6" name="Content Placeholder 5"/>
          <p:cNvSpPr>
            <a:spLocks noGrp="1"/>
          </p:cNvSpPr>
          <p:nvPr>
            <p:ph sz="quarter" idx="4"/>
          </p:nvPr>
        </p:nvSpPr>
        <p:spPr>
          <a:xfrm>
            <a:off x="10511537" y="3733749"/>
            <a:ext cx="6363389" cy="4919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1/25/2019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6143" y="1047751"/>
            <a:ext cx="2329840" cy="74403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779992" y="1155414"/>
            <a:ext cx="1143658" cy="53551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9155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1/25/2019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6143" y="1047751"/>
            <a:ext cx="2329840" cy="74403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01632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1/25/2019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6143" y="1047751"/>
            <a:ext cx="2329840" cy="74403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09107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97511" y="654263"/>
            <a:ext cx="5140959" cy="1431924"/>
          </a:xfrm>
        </p:spPr>
        <p:txBody>
          <a:bodyPr anchor="b"/>
          <a:lstStyle>
            <a:lvl1pPr algn="l">
              <a:defRPr sz="2933" b="0"/>
            </a:lvl1pPr>
          </a:lstStyle>
          <a:p>
            <a:r>
              <a:rPr lang="en-US" smtClean="0"/>
              <a:t>Click to edit Master title style</a:t>
            </a:r>
            <a:endParaRPr lang="en-US" dirty="0"/>
          </a:p>
        </p:txBody>
      </p:sp>
      <p:sp>
        <p:nvSpPr>
          <p:cNvPr id="3" name="Content Placeholder 2"/>
          <p:cNvSpPr>
            <a:spLocks noGrp="1"/>
          </p:cNvSpPr>
          <p:nvPr>
            <p:ph idx="1"/>
          </p:nvPr>
        </p:nvSpPr>
        <p:spPr>
          <a:xfrm>
            <a:off x="9273751" y="654263"/>
            <a:ext cx="7599680" cy="7941946"/>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797511" y="2344632"/>
            <a:ext cx="5140959" cy="6251573"/>
          </a:xfrm>
        </p:spPr>
        <p:txBody>
          <a:bodyPr/>
          <a:lstStyle>
            <a:lvl1pPr marL="0" indent="0">
              <a:buNone/>
              <a:defRPr sz="2053"/>
            </a:lvl1pPr>
            <a:lvl2pPr marL="670575" indent="0">
              <a:buNone/>
              <a:defRPr sz="1760"/>
            </a:lvl2pPr>
            <a:lvl3pPr marL="1341150" indent="0">
              <a:buNone/>
              <a:defRPr sz="1467"/>
            </a:lvl3pPr>
            <a:lvl4pPr marL="2011726" indent="0">
              <a:buNone/>
              <a:defRPr sz="1320"/>
            </a:lvl4pPr>
            <a:lvl5pPr marL="2682301" indent="0">
              <a:buNone/>
              <a:defRPr sz="1320"/>
            </a:lvl5pPr>
            <a:lvl6pPr marL="3352876" indent="0">
              <a:buNone/>
              <a:defRPr sz="1320"/>
            </a:lvl6pPr>
            <a:lvl7pPr marL="4023451" indent="0">
              <a:buNone/>
              <a:defRPr sz="1320"/>
            </a:lvl7pPr>
            <a:lvl8pPr marL="4694027" indent="0">
              <a:buNone/>
              <a:defRPr sz="1320"/>
            </a:lvl8pPr>
            <a:lvl9pPr marL="5364602" indent="0">
              <a:buNone/>
              <a:defRPr sz="13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6143" y="1047751"/>
            <a:ext cx="2329840" cy="74403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04806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97512" y="7040880"/>
            <a:ext cx="13075920" cy="831216"/>
          </a:xfrm>
        </p:spPr>
        <p:txBody>
          <a:bodyPr anchor="b">
            <a:normAutofit/>
          </a:bodyPr>
          <a:lstStyle>
            <a:lvl1pPr algn="l">
              <a:defRPr sz="352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797511" y="931282"/>
            <a:ext cx="13075920" cy="5653956"/>
          </a:xfrm>
        </p:spPr>
        <p:txBody>
          <a:bodyPr anchor="t">
            <a:normAutofit/>
          </a:bodyPr>
          <a:lstStyle>
            <a:lvl1pPr marL="0" indent="0" algn="ctr">
              <a:buNone/>
              <a:defRPr sz="2347"/>
            </a:lvl1pPr>
            <a:lvl2pPr marL="670575" indent="0">
              <a:buNone/>
              <a:defRPr sz="2347"/>
            </a:lvl2pPr>
            <a:lvl3pPr marL="1341150" indent="0">
              <a:buNone/>
              <a:defRPr sz="2347"/>
            </a:lvl3pPr>
            <a:lvl4pPr marL="2011726" indent="0">
              <a:buNone/>
              <a:defRPr sz="2347"/>
            </a:lvl4pPr>
            <a:lvl5pPr marL="2682301" indent="0">
              <a:buNone/>
              <a:defRPr sz="2347"/>
            </a:lvl5pPr>
            <a:lvl6pPr marL="3352876" indent="0">
              <a:buNone/>
              <a:defRPr sz="2347"/>
            </a:lvl6pPr>
            <a:lvl7pPr marL="4023451" indent="0">
              <a:buNone/>
              <a:defRPr sz="2347"/>
            </a:lvl7pPr>
            <a:lvl8pPr marL="4694027" indent="0">
              <a:buNone/>
              <a:defRPr sz="2347"/>
            </a:lvl8pPr>
            <a:lvl9pPr marL="5364602" indent="0">
              <a:buNone/>
              <a:defRPr sz="2347"/>
            </a:lvl9pPr>
          </a:lstStyle>
          <a:p>
            <a:r>
              <a:rPr lang="en-US" dirty="0" smtClean="0"/>
              <a:t>Click icon to add picture</a:t>
            </a:r>
            <a:endParaRPr lang="en-US" dirty="0"/>
          </a:p>
        </p:txBody>
      </p:sp>
      <p:sp>
        <p:nvSpPr>
          <p:cNvPr id="4" name="Text Placeholder 3"/>
          <p:cNvSpPr>
            <a:spLocks noGrp="1"/>
          </p:cNvSpPr>
          <p:nvPr>
            <p:ph type="body" sz="half" idx="2"/>
          </p:nvPr>
        </p:nvSpPr>
        <p:spPr>
          <a:xfrm>
            <a:off x="3797512" y="7872096"/>
            <a:ext cx="13075920" cy="724111"/>
          </a:xfrm>
        </p:spPr>
        <p:txBody>
          <a:bodyPr>
            <a:normAutofit/>
          </a:bodyPr>
          <a:lstStyle>
            <a:lvl1pPr marL="0" indent="0">
              <a:buNone/>
              <a:defRPr sz="1760"/>
            </a:lvl1pPr>
            <a:lvl2pPr marL="670575" indent="0">
              <a:buNone/>
              <a:defRPr sz="1760"/>
            </a:lvl2pPr>
            <a:lvl3pPr marL="1341150" indent="0">
              <a:buNone/>
              <a:defRPr sz="1467"/>
            </a:lvl3pPr>
            <a:lvl4pPr marL="2011726" indent="0">
              <a:buNone/>
              <a:defRPr sz="1320"/>
            </a:lvl4pPr>
            <a:lvl5pPr marL="2682301" indent="0">
              <a:buNone/>
              <a:defRPr sz="1320"/>
            </a:lvl5pPr>
            <a:lvl6pPr marL="3352876" indent="0">
              <a:buNone/>
              <a:defRPr sz="1320"/>
            </a:lvl6pPr>
            <a:lvl7pPr marL="4023451" indent="0">
              <a:buNone/>
              <a:defRPr sz="1320"/>
            </a:lvl7pPr>
            <a:lvl8pPr marL="4694027" indent="0">
              <a:buNone/>
              <a:defRPr sz="1320"/>
            </a:lvl8pPr>
            <a:lvl9pPr marL="5364602" indent="0">
              <a:buNone/>
              <a:defRPr sz="13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6143" y="7203864"/>
            <a:ext cx="2329840" cy="74403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79992" y="7308528"/>
            <a:ext cx="1143658" cy="53551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2588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3" name="Group 22"/>
          <p:cNvGrpSpPr/>
          <p:nvPr/>
        </p:nvGrpSpPr>
        <p:grpSpPr>
          <a:xfrm>
            <a:off x="2" y="335280"/>
            <a:ext cx="4182223" cy="9736654"/>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39924" y="231"/>
            <a:ext cx="3456455" cy="10051207"/>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268224" cy="10058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802956" y="915361"/>
            <a:ext cx="13070474" cy="1878639"/>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97511" y="3129280"/>
            <a:ext cx="13075920" cy="56997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5197032" y="8991308"/>
            <a:ext cx="1681215" cy="543247"/>
          </a:xfrm>
          <a:prstGeom prst="rect">
            <a:avLst/>
          </a:prstGeom>
        </p:spPr>
        <p:txBody>
          <a:bodyPr vert="horz" lIns="91440" tIns="45720" rIns="91440" bIns="45720" rtlCol="0" anchor="ctr"/>
          <a:lstStyle>
            <a:lvl1pPr algn="r">
              <a:defRPr sz="1320">
                <a:solidFill>
                  <a:schemeClr val="tx1">
                    <a:tint val="75000"/>
                  </a:schemeClr>
                </a:solidFill>
              </a:defRPr>
            </a:lvl1pPr>
          </a:lstStyle>
          <a:p>
            <a:pPr defTabSz="670575"/>
            <a:fld id="{B61BEF0D-F0BB-DE4B-95CE-6DB70DBA9567}" type="datetimeFigureOut">
              <a:rPr lang="en-US" smtClean="0">
                <a:solidFill>
                  <a:prstClr val="black">
                    <a:tint val="75000"/>
                  </a:prstClr>
                </a:solidFill>
              </a:rPr>
              <a:pPr defTabSz="670575"/>
              <a:t>1/25/2019</a:t>
            </a:fld>
            <a:endParaRPr lang="en-US" dirty="0">
              <a:solidFill>
                <a:prstClr val="black">
                  <a:tint val="75000"/>
                </a:prstClr>
              </a:solidFill>
            </a:endParaRPr>
          </a:p>
        </p:txBody>
      </p:sp>
      <p:sp>
        <p:nvSpPr>
          <p:cNvPr id="5" name="Footer Placeholder 4"/>
          <p:cNvSpPr>
            <a:spLocks noGrp="1"/>
          </p:cNvSpPr>
          <p:nvPr>
            <p:ph type="ftr" sz="quarter" idx="3"/>
          </p:nvPr>
        </p:nvSpPr>
        <p:spPr>
          <a:xfrm>
            <a:off x="3797511" y="8999186"/>
            <a:ext cx="11175999" cy="535517"/>
          </a:xfrm>
          <a:prstGeom prst="rect">
            <a:avLst/>
          </a:prstGeom>
        </p:spPr>
        <p:txBody>
          <a:bodyPr vert="horz" lIns="91440" tIns="45720" rIns="91440" bIns="45720" rtlCol="0" anchor="ctr"/>
          <a:lstStyle>
            <a:lvl1pPr algn="l">
              <a:defRPr sz="1320">
                <a:solidFill>
                  <a:schemeClr val="tx1">
                    <a:tint val="75000"/>
                  </a:schemeClr>
                </a:solidFill>
              </a:defRPr>
            </a:lvl1pPr>
          </a:lstStyle>
          <a:p>
            <a:pPr defTabSz="670575"/>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779992" y="1155414"/>
            <a:ext cx="1143658" cy="535517"/>
          </a:xfrm>
          <a:prstGeom prst="rect">
            <a:avLst/>
          </a:prstGeom>
        </p:spPr>
        <p:txBody>
          <a:bodyPr vert="horz" lIns="91440" tIns="45720" rIns="91440" bIns="45720" rtlCol="0" anchor="ctr"/>
          <a:lstStyle>
            <a:lvl1pPr algn="r">
              <a:defRPr sz="2933">
                <a:solidFill>
                  <a:srgbClr val="FEFFFF"/>
                </a:solidFill>
              </a:defRPr>
            </a:lvl1pPr>
          </a:lstStyle>
          <a:p>
            <a:pPr defTabSz="670575"/>
            <a:fld id="{D57F1E4F-1CFF-5643-939E-217C01CDF565}" type="slidenum">
              <a:rPr lang="en-US" smtClean="0"/>
              <a:pPr defTabSz="670575"/>
              <a:t>‹#›</a:t>
            </a:fld>
            <a:endParaRPr lang="en-US" dirty="0"/>
          </a:p>
        </p:txBody>
      </p:sp>
    </p:spTree>
    <p:extLst>
      <p:ext uri="{BB962C8B-B14F-4D97-AF65-F5344CB8AC3E}">
        <p14:creationId xmlns:p14="http://schemas.microsoft.com/office/powerpoint/2010/main" val="27446853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670575" rtl="0" eaLnBrk="1" latinLnBrk="0" hangingPunct="1">
        <a:spcBef>
          <a:spcPct val="0"/>
        </a:spcBef>
        <a:buNone/>
        <a:defRPr sz="528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02931" indent="-502931" algn="l" defTabSz="670575" rtl="0" eaLnBrk="1" latinLnBrk="0" hangingPunct="1">
        <a:spcBef>
          <a:spcPts val="1467"/>
        </a:spcBef>
        <a:spcAft>
          <a:spcPts val="0"/>
        </a:spcAft>
        <a:buClr>
          <a:schemeClr val="accent1"/>
        </a:buClr>
        <a:buFont typeface="Wingdings 3" charset="2"/>
        <a:buChar char=""/>
        <a:defRPr sz="2640" kern="1200">
          <a:solidFill>
            <a:schemeClr val="tx1">
              <a:lumMod val="75000"/>
              <a:lumOff val="25000"/>
            </a:schemeClr>
          </a:solidFill>
          <a:latin typeface="+mn-lt"/>
          <a:ea typeface="+mn-ea"/>
          <a:cs typeface="+mn-cs"/>
        </a:defRPr>
      </a:lvl1pPr>
      <a:lvl2pPr marL="1089685" indent="-419110" algn="l" defTabSz="670575" rtl="0" eaLnBrk="1" latinLnBrk="0" hangingPunct="1">
        <a:spcBef>
          <a:spcPts val="1467"/>
        </a:spcBef>
        <a:spcAft>
          <a:spcPts val="0"/>
        </a:spcAft>
        <a:buClr>
          <a:schemeClr val="accent1"/>
        </a:buClr>
        <a:buFont typeface="Wingdings 3" charset="2"/>
        <a:buChar char=""/>
        <a:defRPr sz="2347" kern="1200">
          <a:solidFill>
            <a:schemeClr val="tx1">
              <a:lumMod val="75000"/>
              <a:lumOff val="25000"/>
            </a:schemeClr>
          </a:solidFill>
          <a:latin typeface="+mn-lt"/>
          <a:ea typeface="+mn-ea"/>
          <a:cs typeface="+mn-cs"/>
        </a:defRPr>
      </a:lvl2pPr>
      <a:lvl3pPr marL="1676438" indent="-335288" algn="l" defTabSz="670575" rtl="0" eaLnBrk="1" latinLnBrk="0" hangingPunct="1">
        <a:spcBef>
          <a:spcPts val="1467"/>
        </a:spcBef>
        <a:spcAft>
          <a:spcPts val="0"/>
        </a:spcAft>
        <a:buClr>
          <a:schemeClr val="accent1"/>
        </a:buClr>
        <a:buFont typeface="Wingdings 3" charset="2"/>
        <a:buChar char=""/>
        <a:defRPr sz="2053" kern="1200">
          <a:solidFill>
            <a:schemeClr val="tx1">
              <a:lumMod val="75000"/>
              <a:lumOff val="25000"/>
            </a:schemeClr>
          </a:solidFill>
          <a:latin typeface="+mn-lt"/>
          <a:ea typeface="+mn-ea"/>
          <a:cs typeface="+mn-cs"/>
        </a:defRPr>
      </a:lvl3pPr>
      <a:lvl4pPr marL="2347013" indent="-335288" algn="l" defTabSz="670575" rtl="0" eaLnBrk="1" latinLnBrk="0" hangingPunct="1">
        <a:spcBef>
          <a:spcPts val="1467"/>
        </a:spcBef>
        <a:spcAft>
          <a:spcPts val="0"/>
        </a:spcAft>
        <a:buClr>
          <a:schemeClr val="accent1"/>
        </a:buClr>
        <a:buFont typeface="Wingdings 3" charset="2"/>
        <a:buChar char=""/>
        <a:defRPr sz="1760" kern="1200">
          <a:solidFill>
            <a:schemeClr val="tx1">
              <a:lumMod val="75000"/>
              <a:lumOff val="25000"/>
            </a:schemeClr>
          </a:solidFill>
          <a:latin typeface="+mn-lt"/>
          <a:ea typeface="+mn-ea"/>
          <a:cs typeface="+mn-cs"/>
        </a:defRPr>
      </a:lvl4pPr>
      <a:lvl5pPr marL="3017589" indent="-335288" algn="l" defTabSz="670575" rtl="0" eaLnBrk="1" latinLnBrk="0" hangingPunct="1">
        <a:spcBef>
          <a:spcPts val="1467"/>
        </a:spcBef>
        <a:spcAft>
          <a:spcPts val="0"/>
        </a:spcAft>
        <a:buClr>
          <a:schemeClr val="accent1"/>
        </a:buClr>
        <a:buFont typeface="Wingdings 3" charset="2"/>
        <a:buChar char=""/>
        <a:defRPr sz="1760" kern="1200">
          <a:solidFill>
            <a:schemeClr val="tx1">
              <a:lumMod val="75000"/>
              <a:lumOff val="25000"/>
            </a:schemeClr>
          </a:solidFill>
          <a:latin typeface="+mn-lt"/>
          <a:ea typeface="+mn-ea"/>
          <a:cs typeface="+mn-cs"/>
        </a:defRPr>
      </a:lvl5pPr>
      <a:lvl6pPr marL="3688164" indent="-335288" algn="l" defTabSz="670575" rtl="0" eaLnBrk="1" latinLnBrk="0" hangingPunct="1">
        <a:spcBef>
          <a:spcPts val="1467"/>
        </a:spcBef>
        <a:spcAft>
          <a:spcPts val="0"/>
        </a:spcAft>
        <a:buClr>
          <a:schemeClr val="accent1"/>
        </a:buClr>
        <a:buFont typeface="Wingdings 3" charset="2"/>
        <a:buChar char=""/>
        <a:defRPr sz="1760" kern="1200">
          <a:solidFill>
            <a:schemeClr val="tx1">
              <a:lumMod val="75000"/>
              <a:lumOff val="25000"/>
            </a:schemeClr>
          </a:solidFill>
          <a:latin typeface="+mn-lt"/>
          <a:ea typeface="+mn-ea"/>
          <a:cs typeface="+mn-cs"/>
        </a:defRPr>
      </a:lvl6pPr>
      <a:lvl7pPr marL="4358739" indent="-335288" algn="l" defTabSz="670575" rtl="0" eaLnBrk="1" latinLnBrk="0" hangingPunct="1">
        <a:spcBef>
          <a:spcPts val="1467"/>
        </a:spcBef>
        <a:spcAft>
          <a:spcPts val="0"/>
        </a:spcAft>
        <a:buClr>
          <a:schemeClr val="accent1"/>
        </a:buClr>
        <a:buFont typeface="Wingdings 3" charset="2"/>
        <a:buChar char=""/>
        <a:defRPr sz="1760" kern="1200">
          <a:solidFill>
            <a:schemeClr val="tx1">
              <a:lumMod val="75000"/>
              <a:lumOff val="25000"/>
            </a:schemeClr>
          </a:solidFill>
          <a:latin typeface="+mn-lt"/>
          <a:ea typeface="+mn-ea"/>
          <a:cs typeface="+mn-cs"/>
        </a:defRPr>
      </a:lvl7pPr>
      <a:lvl8pPr marL="5029314" indent="-335288" algn="l" defTabSz="670575" rtl="0" eaLnBrk="1" latinLnBrk="0" hangingPunct="1">
        <a:spcBef>
          <a:spcPts val="1467"/>
        </a:spcBef>
        <a:spcAft>
          <a:spcPts val="0"/>
        </a:spcAft>
        <a:buClr>
          <a:schemeClr val="accent1"/>
        </a:buClr>
        <a:buFont typeface="Wingdings 3" charset="2"/>
        <a:buChar char=""/>
        <a:defRPr sz="1760" kern="1200">
          <a:solidFill>
            <a:schemeClr val="tx1">
              <a:lumMod val="75000"/>
              <a:lumOff val="25000"/>
            </a:schemeClr>
          </a:solidFill>
          <a:latin typeface="+mn-lt"/>
          <a:ea typeface="+mn-ea"/>
          <a:cs typeface="+mn-cs"/>
        </a:defRPr>
      </a:lvl8pPr>
      <a:lvl9pPr marL="5699890" indent="-335288" algn="l" defTabSz="670575" rtl="0" eaLnBrk="1" latinLnBrk="0" hangingPunct="1">
        <a:spcBef>
          <a:spcPts val="1467"/>
        </a:spcBef>
        <a:spcAft>
          <a:spcPts val="0"/>
        </a:spcAft>
        <a:buClr>
          <a:schemeClr val="accent1"/>
        </a:buClr>
        <a:buFont typeface="Wingdings 3" charset="2"/>
        <a:buChar char=""/>
        <a:defRPr sz="1760" kern="1200">
          <a:solidFill>
            <a:schemeClr val="tx1">
              <a:lumMod val="75000"/>
              <a:lumOff val="25000"/>
            </a:schemeClr>
          </a:solidFill>
          <a:latin typeface="+mn-lt"/>
          <a:ea typeface="+mn-ea"/>
          <a:cs typeface="+mn-cs"/>
        </a:defRPr>
      </a:lvl9pPr>
    </p:bodyStyle>
    <p:otherStyle>
      <a:defPPr>
        <a:defRPr lang="en-US"/>
      </a:defPPr>
      <a:lvl1pPr marL="0" algn="l" defTabSz="670575" rtl="0" eaLnBrk="1" latinLnBrk="0" hangingPunct="1">
        <a:defRPr sz="2640" kern="1200">
          <a:solidFill>
            <a:schemeClr val="tx1"/>
          </a:solidFill>
          <a:latin typeface="+mn-lt"/>
          <a:ea typeface="+mn-ea"/>
          <a:cs typeface="+mn-cs"/>
        </a:defRPr>
      </a:lvl1pPr>
      <a:lvl2pPr marL="670575" algn="l" defTabSz="670575" rtl="0" eaLnBrk="1" latinLnBrk="0" hangingPunct="1">
        <a:defRPr sz="2640" kern="1200">
          <a:solidFill>
            <a:schemeClr val="tx1"/>
          </a:solidFill>
          <a:latin typeface="+mn-lt"/>
          <a:ea typeface="+mn-ea"/>
          <a:cs typeface="+mn-cs"/>
        </a:defRPr>
      </a:lvl2pPr>
      <a:lvl3pPr marL="1341150" algn="l" defTabSz="670575" rtl="0" eaLnBrk="1" latinLnBrk="0" hangingPunct="1">
        <a:defRPr sz="2640" kern="1200">
          <a:solidFill>
            <a:schemeClr val="tx1"/>
          </a:solidFill>
          <a:latin typeface="+mn-lt"/>
          <a:ea typeface="+mn-ea"/>
          <a:cs typeface="+mn-cs"/>
        </a:defRPr>
      </a:lvl3pPr>
      <a:lvl4pPr marL="2011726" algn="l" defTabSz="670575" rtl="0" eaLnBrk="1" latinLnBrk="0" hangingPunct="1">
        <a:defRPr sz="2640" kern="1200">
          <a:solidFill>
            <a:schemeClr val="tx1"/>
          </a:solidFill>
          <a:latin typeface="+mn-lt"/>
          <a:ea typeface="+mn-ea"/>
          <a:cs typeface="+mn-cs"/>
        </a:defRPr>
      </a:lvl4pPr>
      <a:lvl5pPr marL="2682301" algn="l" defTabSz="670575" rtl="0" eaLnBrk="1" latinLnBrk="0" hangingPunct="1">
        <a:defRPr sz="2640" kern="1200">
          <a:solidFill>
            <a:schemeClr val="tx1"/>
          </a:solidFill>
          <a:latin typeface="+mn-lt"/>
          <a:ea typeface="+mn-ea"/>
          <a:cs typeface="+mn-cs"/>
        </a:defRPr>
      </a:lvl5pPr>
      <a:lvl6pPr marL="3352876" algn="l" defTabSz="670575" rtl="0" eaLnBrk="1" latinLnBrk="0" hangingPunct="1">
        <a:defRPr sz="2640" kern="1200">
          <a:solidFill>
            <a:schemeClr val="tx1"/>
          </a:solidFill>
          <a:latin typeface="+mn-lt"/>
          <a:ea typeface="+mn-ea"/>
          <a:cs typeface="+mn-cs"/>
        </a:defRPr>
      </a:lvl6pPr>
      <a:lvl7pPr marL="4023451" algn="l" defTabSz="670575" rtl="0" eaLnBrk="1" latinLnBrk="0" hangingPunct="1">
        <a:defRPr sz="2640" kern="1200">
          <a:solidFill>
            <a:schemeClr val="tx1"/>
          </a:solidFill>
          <a:latin typeface="+mn-lt"/>
          <a:ea typeface="+mn-ea"/>
          <a:cs typeface="+mn-cs"/>
        </a:defRPr>
      </a:lvl7pPr>
      <a:lvl8pPr marL="4694027" algn="l" defTabSz="670575" rtl="0" eaLnBrk="1" latinLnBrk="0" hangingPunct="1">
        <a:defRPr sz="2640" kern="1200">
          <a:solidFill>
            <a:schemeClr val="tx1"/>
          </a:solidFill>
          <a:latin typeface="+mn-lt"/>
          <a:ea typeface="+mn-ea"/>
          <a:cs typeface="+mn-cs"/>
        </a:defRPr>
      </a:lvl8pPr>
      <a:lvl9pPr marL="5364602" algn="l" defTabSz="670575" rtl="0" eaLnBrk="1" latinLnBrk="0" hangingPunct="1">
        <a:defRPr sz="26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3" name="Group 22"/>
          <p:cNvGrpSpPr/>
          <p:nvPr/>
        </p:nvGrpSpPr>
        <p:grpSpPr>
          <a:xfrm>
            <a:off x="2" y="335280"/>
            <a:ext cx="4182223" cy="9736654"/>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39924" y="-1152"/>
            <a:ext cx="3456455" cy="10052591"/>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268224" cy="10058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802956" y="915361"/>
            <a:ext cx="13070474" cy="1878639"/>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97511" y="3129280"/>
            <a:ext cx="13075920" cy="56997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5197032" y="8991308"/>
            <a:ext cx="1681215" cy="543247"/>
          </a:xfrm>
          <a:prstGeom prst="rect">
            <a:avLst/>
          </a:prstGeom>
        </p:spPr>
        <p:txBody>
          <a:bodyPr vert="horz" lIns="91440" tIns="45720" rIns="91440" bIns="45720" rtlCol="0" anchor="ctr"/>
          <a:lstStyle>
            <a:lvl1pPr algn="r">
              <a:defRPr sz="1320">
                <a:solidFill>
                  <a:schemeClr val="tx1">
                    <a:tint val="75000"/>
                  </a:schemeClr>
                </a:solidFill>
              </a:defRPr>
            </a:lvl1pPr>
          </a:lstStyle>
          <a:p>
            <a:pPr defTabSz="670575"/>
            <a:fld id="{B61BEF0D-F0BB-DE4B-95CE-6DB70DBA9567}" type="datetimeFigureOut">
              <a:rPr lang="en-US" smtClean="0">
                <a:solidFill>
                  <a:prstClr val="black">
                    <a:tint val="75000"/>
                  </a:prstClr>
                </a:solidFill>
              </a:rPr>
              <a:pPr defTabSz="670575"/>
              <a:t>1/25/2019</a:t>
            </a:fld>
            <a:endParaRPr lang="en-US" dirty="0">
              <a:solidFill>
                <a:prstClr val="black">
                  <a:tint val="75000"/>
                </a:prstClr>
              </a:solidFill>
            </a:endParaRPr>
          </a:p>
        </p:txBody>
      </p:sp>
      <p:sp>
        <p:nvSpPr>
          <p:cNvPr id="5" name="Footer Placeholder 4"/>
          <p:cNvSpPr>
            <a:spLocks noGrp="1"/>
          </p:cNvSpPr>
          <p:nvPr>
            <p:ph type="ftr" sz="quarter" idx="3"/>
          </p:nvPr>
        </p:nvSpPr>
        <p:spPr>
          <a:xfrm>
            <a:off x="3797511" y="8999186"/>
            <a:ext cx="11175999" cy="535517"/>
          </a:xfrm>
          <a:prstGeom prst="rect">
            <a:avLst/>
          </a:prstGeom>
        </p:spPr>
        <p:txBody>
          <a:bodyPr vert="horz" lIns="91440" tIns="45720" rIns="91440" bIns="45720" rtlCol="0" anchor="ctr"/>
          <a:lstStyle>
            <a:lvl1pPr algn="l">
              <a:defRPr sz="1320">
                <a:solidFill>
                  <a:schemeClr val="tx1">
                    <a:tint val="75000"/>
                  </a:schemeClr>
                </a:solidFill>
              </a:defRPr>
            </a:lvl1pPr>
          </a:lstStyle>
          <a:p>
            <a:pPr defTabSz="670575"/>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779992" y="1155414"/>
            <a:ext cx="1143658" cy="535517"/>
          </a:xfrm>
          <a:prstGeom prst="rect">
            <a:avLst/>
          </a:prstGeom>
        </p:spPr>
        <p:txBody>
          <a:bodyPr vert="horz" lIns="91440" tIns="45720" rIns="91440" bIns="45720" rtlCol="0" anchor="ctr"/>
          <a:lstStyle>
            <a:lvl1pPr algn="r">
              <a:defRPr sz="2933">
                <a:solidFill>
                  <a:srgbClr val="FEFFFF"/>
                </a:solidFill>
              </a:defRPr>
            </a:lvl1pPr>
          </a:lstStyle>
          <a:p>
            <a:pPr defTabSz="670575"/>
            <a:fld id="{D57F1E4F-1CFF-5643-939E-217C01CDF565}" type="slidenum">
              <a:rPr lang="en-US" smtClean="0"/>
              <a:pPr defTabSz="670575"/>
              <a:t>‹#›</a:t>
            </a:fld>
            <a:endParaRPr lang="en-US" dirty="0"/>
          </a:p>
        </p:txBody>
      </p:sp>
    </p:spTree>
    <p:extLst>
      <p:ext uri="{BB962C8B-B14F-4D97-AF65-F5344CB8AC3E}">
        <p14:creationId xmlns:p14="http://schemas.microsoft.com/office/powerpoint/2010/main" val="254469698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670575" rtl="0" eaLnBrk="1" latinLnBrk="0" hangingPunct="1">
        <a:spcBef>
          <a:spcPct val="0"/>
        </a:spcBef>
        <a:buNone/>
        <a:defRPr sz="528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02931" indent="-502931" algn="l" defTabSz="670575" rtl="0" eaLnBrk="1" latinLnBrk="0" hangingPunct="1">
        <a:spcBef>
          <a:spcPts val="1467"/>
        </a:spcBef>
        <a:spcAft>
          <a:spcPts val="0"/>
        </a:spcAft>
        <a:buClr>
          <a:schemeClr val="accent1"/>
        </a:buClr>
        <a:buFont typeface="Wingdings 3" charset="2"/>
        <a:buChar char=""/>
        <a:defRPr sz="2640" kern="1200">
          <a:solidFill>
            <a:schemeClr val="tx1">
              <a:lumMod val="75000"/>
              <a:lumOff val="25000"/>
            </a:schemeClr>
          </a:solidFill>
          <a:latin typeface="+mn-lt"/>
          <a:ea typeface="+mn-ea"/>
          <a:cs typeface="+mn-cs"/>
        </a:defRPr>
      </a:lvl1pPr>
      <a:lvl2pPr marL="1089685" indent="-419110" algn="l" defTabSz="670575" rtl="0" eaLnBrk="1" latinLnBrk="0" hangingPunct="1">
        <a:spcBef>
          <a:spcPts val="1467"/>
        </a:spcBef>
        <a:spcAft>
          <a:spcPts val="0"/>
        </a:spcAft>
        <a:buClr>
          <a:schemeClr val="accent1"/>
        </a:buClr>
        <a:buFont typeface="Wingdings 3" charset="2"/>
        <a:buChar char=""/>
        <a:defRPr sz="2347" kern="1200">
          <a:solidFill>
            <a:schemeClr val="tx1">
              <a:lumMod val="75000"/>
              <a:lumOff val="25000"/>
            </a:schemeClr>
          </a:solidFill>
          <a:latin typeface="+mn-lt"/>
          <a:ea typeface="+mn-ea"/>
          <a:cs typeface="+mn-cs"/>
        </a:defRPr>
      </a:lvl2pPr>
      <a:lvl3pPr marL="1676438" indent="-335288" algn="l" defTabSz="670575" rtl="0" eaLnBrk="1" latinLnBrk="0" hangingPunct="1">
        <a:spcBef>
          <a:spcPts val="1467"/>
        </a:spcBef>
        <a:spcAft>
          <a:spcPts val="0"/>
        </a:spcAft>
        <a:buClr>
          <a:schemeClr val="accent1"/>
        </a:buClr>
        <a:buFont typeface="Wingdings 3" charset="2"/>
        <a:buChar char=""/>
        <a:defRPr sz="2053" kern="1200">
          <a:solidFill>
            <a:schemeClr val="tx1">
              <a:lumMod val="75000"/>
              <a:lumOff val="25000"/>
            </a:schemeClr>
          </a:solidFill>
          <a:latin typeface="+mn-lt"/>
          <a:ea typeface="+mn-ea"/>
          <a:cs typeface="+mn-cs"/>
        </a:defRPr>
      </a:lvl3pPr>
      <a:lvl4pPr marL="2347013" indent="-335288" algn="l" defTabSz="670575" rtl="0" eaLnBrk="1" latinLnBrk="0" hangingPunct="1">
        <a:spcBef>
          <a:spcPts val="1467"/>
        </a:spcBef>
        <a:spcAft>
          <a:spcPts val="0"/>
        </a:spcAft>
        <a:buClr>
          <a:schemeClr val="accent1"/>
        </a:buClr>
        <a:buFont typeface="Wingdings 3" charset="2"/>
        <a:buChar char=""/>
        <a:defRPr sz="1760" kern="1200">
          <a:solidFill>
            <a:schemeClr val="tx1">
              <a:lumMod val="75000"/>
              <a:lumOff val="25000"/>
            </a:schemeClr>
          </a:solidFill>
          <a:latin typeface="+mn-lt"/>
          <a:ea typeface="+mn-ea"/>
          <a:cs typeface="+mn-cs"/>
        </a:defRPr>
      </a:lvl4pPr>
      <a:lvl5pPr marL="3017589" indent="-335288" algn="l" defTabSz="670575" rtl="0" eaLnBrk="1" latinLnBrk="0" hangingPunct="1">
        <a:spcBef>
          <a:spcPts val="1467"/>
        </a:spcBef>
        <a:spcAft>
          <a:spcPts val="0"/>
        </a:spcAft>
        <a:buClr>
          <a:schemeClr val="accent1"/>
        </a:buClr>
        <a:buFont typeface="Wingdings 3" charset="2"/>
        <a:buChar char=""/>
        <a:defRPr sz="1760" kern="1200">
          <a:solidFill>
            <a:schemeClr val="tx1">
              <a:lumMod val="75000"/>
              <a:lumOff val="25000"/>
            </a:schemeClr>
          </a:solidFill>
          <a:latin typeface="+mn-lt"/>
          <a:ea typeface="+mn-ea"/>
          <a:cs typeface="+mn-cs"/>
        </a:defRPr>
      </a:lvl5pPr>
      <a:lvl6pPr marL="3688164" indent="-335288" algn="l" defTabSz="670575" rtl="0" eaLnBrk="1" latinLnBrk="0" hangingPunct="1">
        <a:spcBef>
          <a:spcPts val="1467"/>
        </a:spcBef>
        <a:spcAft>
          <a:spcPts val="0"/>
        </a:spcAft>
        <a:buClr>
          <a:schemeClr val="accent1"/>
        </a:buClr>
        <a:buFont typeface="Wingdings 3" charset="2"/>
        <a:buChar char=""/>
        <a:defRPr sz="1760" kern="1200">
          <a:solidFill>
            <a:schemeClr val="tx1">
              <a:lumMod val="75000"/>
              <a:lumOff val="25000"/>
            </a:schemeClr>
          </a:solidFill>
          <a:latin typeface="+mn-lt"/>
          <a:ea typeface="+mn-ea"/>
          <a:cs typeface="+mn-cs"/>
        </a:defRPr>
      </a:lvl6pPr>
      <a:lvl7pPr marL="4358739" indent="-335288" algn="l" defTabSz="670575" rtl="0" eaLnBrk="1" latinLnBrk="0" hangingPunct="1">
        <a:spcBef>
          <a:spcPts val="1467"/>
        </a:spcBef>
        <a:spcAft>
          <a:spcPts val="0"/>
        </a:spcAft>
        <a:buClr>
          <a:schemeClr val="accent1"/>
        </a:buClr>
        <a:buFont typeface="Wingdings 3" charset="2"/>
        <a:buChar char=""/>
        <a:defRPr sz="1760" kern="1200">
          <a:solidFill>
            <a:schemeClr val="tx1">
              <a:lumMod val="75000"/>
              <a:lumOff val="25000"/>
            </a:schemeClr>
          </a:solidFill>
          <a:latin typeface="+mn-lt"/>
          <a:ea typeface="+mn-ea"/>
          <a:cs typeface="+mn-cs"/>
        </a:defRPr>
      </a:lvl7pPr>
      <a:lvl8pPr marL="5029314" indent="-335288" algn="l" defTabSz="670575" rtl="0" eaLnBrk="1" latinLnBrk="0" hangingPunct="1">
        <a:spcBef>
          <a:spcPts val="1467"/>
        </a:spcBef>
        <a:spcAft>
          <a:spcPts val="0"/>
        </a:spcAft>
        <a:buClr>
          <a:schemeClr val="accent1"/>
        </a:buClr>
        <a:buFont typeface="Wingdings 3" charset="2"/>
        <a:buChar char=""/>
        <a:defRPr sz="1760" kern="1200">
          <a:solidFill>
            <a:schemeClr val="tx1">
              <a:lumMod val="75000"/>
              <a:lumOff val="25000"/>
            </a:schemeClr>
          </a:solidFill>
          <a:latin typeface="+mn-lt"/>
          <a:ea typeface="+mn-ea"/>
          <a:cs typeface="+mn-cs"/>
        </a:defRPr>
      </a:lvl8pPr>
      <a:lvl9pPr marL="5699890" indent="-335288" algn="l" defTabSz="670575" rtl="0" eaLnBrk="1" latinLnBrk="0" hangingPunct="1">
        <a:spcBef>
          <a:spcPts val="1467"/>
        </a:spcBef>
        <a:spcAft>
          <a:spcPts val="0"/>
        </a:spcAft>
        <a:buClr>
          <a:schemeClr val="accent1"/>
        </a:buClr>
        <a:buFont typeface="Wingdings 3" charset="2"/>
        <a:buChar char=""/>
        <a:defRPr sz="1760" kern="1200">
          <a:solidFill>
            <a:schemeClr val="tx1">
              <a:lumMod val="75000"/>
              <a:lumOff val="25000"/>
            </a:schemeClr>
          </a:solidFill>
          <a:latin typeface="+mn-lt"/>
          <a:ea typeface="+mn-ea"/>
          <a:cs typeface="+mn-cs"/>
        </a:defRPr>
      </a:lvl9pPr>
    </p:bodyStyle>
    <p:otherStyle>
      <a:defPPr>
        <a:defRPr lang="en-US"/>
      </a:defPPr>
      <a:lvl1pPr marL="0" algn="l" defTabSz="670575" rtl="0" eaLnBrk="1" latinLnBrk="0" hangingPunct="1">
        <a:defRPr sz="2640" kern="1200">
          <a:solidFill>
            <a:schemeClr val="tx1"/>
          </a:solidFill>
          <a:latin typeface="+mn-lt"/>
          <a:ea typeface="+mn-ea"/>
          <a:cs typeface="+mn-cs"/>
        </a:defRPr>
      </a:lvl1pPr>
      <a:lvl2pPr marL="670575" algn="l" defTabSz="670575" rtl="0" eaLnBrk="1" latinLnBrk="0" hangingPunct="1">
        <a:defRPr sz="2640" kern="1200">
          <a:solidFill>
            <a:schemeClr val="tx1"/>
          </a:solidFill>
          <a:latin typeface="+mn-lt"/>
          <a:ea typeface="+mn-ea"/>
          <a:cs typeface="+mn-cs"/>
        </a:defRPr>
      </a:lvl2pPr>
      <a:lvl3pPr marL="1341150" algn="l" defTabSz="670575" rtl="0" eaLnBrk="1" latinLnBrk="0" hangingPunct="1">
        <a:defRPr sz="2640" kern="1200">
          <a:solidFill>
            <a:schemeClr val="tx1"/>
          </a:solidFill>
          <a:latin typeface="+mn-lt"/>
          <a:ea typeface="+mn-ea"/>
          <a:cs typeface="+mn-cs"/>
        </a:defRPr>
      </a:lvl3pPr>
      <a:lvl4pPr marL="2011726" algn="l" defTabSz="670575" rtl="0" eaLnBrk="1" latinLnBrk="0" hangingPunct="1">
        <a:defRPr sz="2640" kern="1200">
          <a:solidFill>
            <a:schemeClr val="tx1"/>
          </a:solidFill>
          <a:latin typeface="+mn-lt"/>
          <a:ea typeface="+mn-ea"/>
          <a:cs typeface="+mn-cs"/>
        </a:defRPr>
      </a:lvl4pPr>
      <a:lvl5pPr marL="2682301" algn="l" defTabSz="670575" rtl="0" eaLnBrk="1" latinLnBrk="0" hangingPunct="1">
        <a:defRPr sz="2640" kern="1200">
          <a:solidFill>
            <a:schemeClr val="tx1"/>
          </a:solidFill>
          <a:latin typeface="+mn-lt"/>
          <a:ea typeface="+mn-ea"/>
          <a:cs typeface="+mn-cs"/>
        </a:defRPr>
      </a:lvl5pPr>
      <a:lvl6pPr marL="3352876" algn="l" defTabSz="670575" rtl="0" eaLnBrk="1" latinLnBrk="0" hangingPunct="1">
        <a:defRPr sz="2640" kern="1200">
          <a:solidFill>
            <a:schemeClr val="tx1"/>
          </a:solidFill>
          <a:latin typeface="+mn-lt"/>
          <a:ea typeface="+mn-ea"/>
          <a:cs typeface="+mn-cs"/>
        </a:defRPr>
      </a:lvl6pPr>
      <a:lvl7pPr marL="4023451" algn="l" defTabSz="670575" rtl="0" eaLnBrk="1" latinLnBrk="0" hangingPunct="1">
        <a:defRPr sz="2640" kern="1200">
          <a:solidFill>
            <a:schemeClr val="tx1"/>
          </a:solidFill>
          <a:latin typeface="+mn-lt"/>
          <a:ea typeface="+mn-ea"/>
          <a:cs typeface="+mn-cs"/>
        </a:defRPr>
      </a:lvl7pPr>
      <a:lvl8pPr marL="4694027" algn="l" defTabSz="670575" rtl="0" eaLnBrk="1" latinLnBrk="0" hangingPunct="1">
        <a:defRPr sz="2640" kern="1200">
          <a:solidFill>
            <a:schemeClr val="tx1"/>
          </a:solidFill>
          <a:latin typeface="+mn-lt"/>
          <a:ea typeface="+mn-ea"/>
          <a:cs typeface="+mn-cs"/>
        </a:defRPr>
      </a:lvl8pPr>
      <a:lvl9pPr marL="5364602" algn="l" defTabSz="670575"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8589" y="965199"/>
            <a:ext cx="12626761" cy="8695635"/>
          </a:xfrm>
        </p:spPr>
        <p:txBody>
          <a:bodyPr>
            <a:normAutofit fontScale="90000"/>
          </a:bodyPr>
          <a:lstStyle/>
          <a:p>
            <a:pPr algn="ctr"/>
            <a:r>
              <a:rPr lang="en-US" sz="8000" b="1" dirty="0" smtClean="0">
                <a:solidFill>
                  <a:schemeClr val="tx1"/>
                </a:solidFill>
              </a:rPr>
              <a:t>South Carolina </a:t>
            </a:r>
            <a:br>
              <a:rPr lang="en-US" sz="8000" b="1" dirty="0" smtClean="0">
                <a:solidFill>
                  <a:schemeClr val="tx1"/>
                </a:solidFill>
              </a:rPr>
            </a:br>
            <a:r>
              <a:rPr lang="en-US" sz="8000" b="1" dirty="0" smtClean="0">
                <a:solidFill>
                  <a:schemeClr val="tx1"/>
                </a:solidFill>
              </a:rPr>
              <a:t>Department of Disabilities and Special Needs</a:t>
            </a:r>
            <a:r>
              <a:rPr lang="en-US" sz="5300" b="1" dirty="0" smtClean="0">
                <a:solidFill>
                  <a:schemeClr val="tx1"/>
                </a:solidFill>
              </a:rPr>
              <a:t/>
            </a:r>
            <a:br>
              <a:rPr lang="en-US" sz="5300" b="1" dirty="0" smtClean="0">
                <a:solidFill>
                  <a:schemeClr val="tx1"/>
                </a:solidFill>
              </a:rPr>
            </a:br>
            <a:r>
              <a:rPr lang="en-US" sz="5300" b="1" dirty="0" smtClean="0">
                <a:solidFill>
                  <a:schemeClr val="tx1"/>
                </a:solidFill>
              </a:rPr>
              <a:t/>
            </a:r>
            <a:br>
              <a:rPr lang="en-US" sz="5300" b="1" dirty="0" smtClean="0">
                <a:solidFill>
                  <a:schemeClr val="tx1"/>
                </a:solidFill>
              </a:rPr>
            </a:br>
            <a:r>
              <a:rPr lang="en-US" sz="5300" b="1" dirty="0" smtClean="0">
                <a:solidFill>
                  <a:schemeClr val="tx1"/>
                </a:solidFill>
              </a:rPr>
              <a:t>Ways &amp; Means Committee, </a:t>
            </a:r>
            <a:br>
              <a:rPr lang="en-US" sz="5300" b="1" dirty="0" smtClean="0">
                <a:solidFill>
                  <a:schemeClr val="tx1"/>
                </a:solidFill>
              </a:rPr>
            </a:br>
            <a:r>
              <a:rPr lang="en-US" sz="5300" b="1" dirty="0" smtClean="0">
                <a:solidFill>
                  <a:schemeClr val="tx1"/>
                </a:solidFill>
              </a:rPr>
              <a:t>Healthcare Subcommittee</a:t>
            </a:r>
            <a:r>
              <a:rPr lang="en-US" sz="4400" b="1" dirty="0">
                <a:solidFill>
                  <a:schemeClr val="tx1"/>
                </a:solidFill>
              </a:rPr>
              <a:t/>
            </a:r>
            <a:br>
              <a:rPr lang="en-US" sz="4400" b="1" dirty="0">
                <a:solidFill>
                  <a:schemeClr val="tx1"/>
                </a:solidFill>
              </a:rPr>
            </a:br>
            <a:r>
              <a:rPr lang="en-US" sz="4400" b="1" dirty="0" smtClean="0">
                <a:solidFill>
                  <a:schemeClr val="tx1"/>
                </a:solidFill>
              </a:rPr>
              <a:t/>
            </a:r>
            <a:br>
              <a:rPr lang="en-US" sz="4400" b="1" dirty="0" smtClean="0">
                <a:solidFill>
                  <a:schemeClr val="tx1"/>
                </a:solidFill>
              </a:rPr>
            </a:br>
            <a:r>
              <a:rPr lang="en-US" sz="4400" b="1" dirty="0" smtClean="0">
                <a:solidFill>
                  <a:schemeClr val="tx1"/>
                </a:solidFill>
              </a:rPr>
              <a:t>State Director Mary Poole</a:t>
            </a:r>
            <a:br>
              <a:rPr lang="en-US" sz="4400" b="1" dirty="0" smtClean="0">
                <a:solidFill>
                  <a:schemeClr val="tx1"/>
                </a:solidFill>
              </a:rPr>
            </a:br>
            <a:r>
              <a:rPr lang="en-US" sz="4400" b="1" dirty="0" smtClean="0">
                <a:solidFill>
                  <a:schemeClr val="tx1"/>
                </a:solidFill>
              </a:rPr>
              <a:t/>
            </a:r>
            <a:br>
              <a:rPr lang="en-US" sz="4400" b="1" dirty="0" smtClean="0">
                <a:solidFill>
                  <a:schemeClr val="tx1"/>
                </a:solidFill>
              </a:rPr>
            </a:br>
            <a:r>
              <a:rPr lang="en-US" sz="3600" b="1" dirty="0" smtClean="0">
                <a:solidFill>
                  <a:schemeClr val="tx1"/>
                </a:solidFill>
              </a:rPr>
              <a:t>January 23, 2019</a:t>
            </a:r>
            <a:endParaRPr lang="en-US" sz="3600" b="1" dirty="0">
              <a:solidFill>
                <a:schemeClr val="tx1"/>
              </a:solidFill>
            </a:endParaRPr>
          </a:p>
        </p:txBody>
      </p:sp>
      <p:sp>
        <p:nvSpPr>
          <p:cNvPr id="3" name="Subtitle 2"/>
          <p:cNvSpPr>
            <a:spLocks noGrp="1"/>
          </p:cNvSpPr>
          <p:nvPr>
            <p:ph type="subTitle" idx="1"/>
          </p:nvPr>
        </p:nvSpPr>
        <p:spPr>
          <a:xfrm>
            <a:off x="359380" y="8358411"/>
            <a:ext cx="3796919" cy="885372"/>
          </a:xfrm>
        </p:spPr>
        <p:txBody>
          <a:bodyPr>
            <a:normAutofit/>
          </a:bodyPr>
          <a:lstStyle/>
          <a:p>
            <a:pPr algn="ctr"/>
            <a:r>
              <a:rPr lang="en-US" dirty="0" smtClean="0"/>
              <a:t> </a:t>
            </a:r>
          </a:p>
        </p:txBody>
      </p:sp>
      <p:sp>
        <p:nvSpPr>
          <p:cNvPr id="4" name="AutoShape 2" descr="https://outlook.office365.com/owa/service.svc/s/GetAttachmentThumbnail?id=AAMkAGQ5YTllMzI1LTRjMmMtNGUyNy1iYWJlLTQ2YjZlZDQ1MTFmNQBGAAAAAAD%2B%2FJmS9RBmQZxAKuSNhmuKBwBEZDpBaDfXTZHwG4WkLTvuAAAIhOPIAAAX1%2F9V1j7cQpmIuICQ187HAACgvQS5AAABEgAQAGFz9%2FLow7tAgkXABXGxK4Y%3D&amp;thumbnailType=2&amp;X-OWA-CANARY=0c_e8b0TOUWFQuvokbiTowAn4ManQ9QY8bCUOfaEZMZVR5nKQ8cgvXSpYwtoVqCtM8wEYg8zka4."/>
          <p:cNvSpPr>
            <a:spLocks noChangeAspect="1" noChangeArrowheads="1"/>
          </p:cNvSpPr>
          <p:nvPr/>
        </p:nvSpPr>
        <p:spPr bwMode="auto">
          <a:xfrm>
            <a:off x="142875" y="546101"/>
            <a:ext cx="2227256" cy="38782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538" y="1649068"/>
            <a:ext cx="3347761" cy="6908800"/>
          </a:xfrm>
          <a:prstGeom prst="rect">
            <a:avLst/>
          </a:prstGeom>
        </p:spPr>
      </p:pic>
    </p:spTree>
    <p:extLst>
      <p:ext uri="{BB962C8B-B14F-4D97-AF65-F5344CB8AC3E}">
        <p14:creationId xmlns:p14="http://schemas.microsoft.com/office/powerpoint/2010/main" val="4249310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6059" y="886332"/>
            <a:ext cx="16307372" cy="1876530"/>
          </a:xfrm>
        </p:spPr>
        <p:txBody>
          <a:bodyPr>
            <a:noAutofit/>
          </a:bodyPr>
          <a:lstStyle/>
          <a:p>
            <a:r>
              <a:rPr lang="en-US" sz="6000" b="1" dirty="0" smtClean="0"/>
              <a:t>6. </a:t>
            </a:r>
            <a:r>
              <a:rPr lang="en-US" sz="6000" b="1" dirty="0"/>
              <a:t>Child Protective Custody </a:t>
            </a:r>
            <a:r>
              <a:rPr lang="en-US" sz="6000" b="1" dirty="0" smtClean="0"/>
              <a:t>Transition</a:t>
            </a:r>
            <a:r>
              <a:rPr lang="en-US" sz="6000" dirty="0" smtClean="0"/>
              <a:t>    		</a:t>
            </a:r>
            <a:r>
              <a:rPr lang="en-US" sz="6000" dirty="0"/>
              <a:t>	</a:t>
            </a:r>
            <a:r>
              <a:rPr lang="en-US" sz="6000" dirty="0" smtClean="0"/>
              <a:t>- </a:t>
            </a:r>
            <a:r>
              <a:rPr lang="en-US" sz="6000" b="1" dirty="0" smtClean="0"/>
              <a:t>$140,000</a:t>
            </a:r>
            <a:r>
              <a:rPr lang="en-US" sz="6000" dirty="0" smtClean="0"/>
              <a:t> </a:t>
            </a:r>
            <a:r>
              <a:rPr lang="en-US" sz="6000" dirty="0"/>
              <a:t/>
            </a:r>
            <a:br>
              <a:rPr lang="en-US" sz="6000" dirty="0"/>
            </a:br>
            <a:r>
              <a:rPr lang="en-US" sz="6000" dirty="0"/>
              <a:t/>
            </a:r>
            <a:br>
              <a:rPr lang="en-US" sz="6000" dirty="0"/>
            </a:br>
            <a:r>
              <a:rPr lang="en-US" sz="6000" b="1" dirty="0" smtClean="0"/>
              <a:t> </a:t>
            </a:r>
            <a:endParaRPr lang="en-US" sz="6000" b="1" dirty="0"/>
          </a:p>
        </p:txBody>
      </p:sp>
      <p:sp>
        <p:nvSpPr>
          <p:cNvPr id="3" name="Content Placeholder 2"/>
          <p:cNvSpPr>
            <a:spLocks noGrp="1"/>
          </p:cNvSpPr>
          <p:nvPr>
            <p:ph idx="1"/>
          </p:nvPr>
        </p:nvSpPr>
        <p:spPr>
          <a:xfrm>
            <a:off x="3797511" y="3036499"/>
            <a:ext cx="13075920" cy="6654991"/>
          </a:xfrm>
        </p:spPr>
        <p:txBody>
          <a:bodyPr>
            <a:noAutofit/>
          </a:bodyPr>
          <a:lstStyle/>
          <a:p>
            <a:pPr>
              <a:lnSpc>
                <a:spcPct val="115000"/>
              </a:lnSpc>
              <a:spcBef>
                <a:spcPts val="0"/>
              </a:spcBef>
            </a:pPr>
            <a:r>
              <a:rPr lang="en-US" sz="3200" dirty="0" smtClean="0"/>
              <a:t>Develop 5 community training home I or specialized family home settings.  This initiative will cost effectively serve approximately 10 individuals. </a:t>
            </a:r>
          </a:p>
          <a:p>
            <a:pPr marL="0" indent="0">
              <a:lnSpc>
                <a:spcPct val="115000"/>
              </a:lnSpc>
              <a:spcBef>
                <a:spcPts val="0"/>
              </a:spcBef>
              <a:buNone/>
            </a:pPr>
            <a:endParaRPr lang="en-US" sz="3200" dirty="0" smtClean="0"/>
          </a:p>
          <a:p>
            <a:pPr>
              <a:lnSpc>
                <a:spcPct val="115000"/>
              </a:lnSpc>
              <a:spcBef>
                <a:spcPts val="0"/>
              </a:spcBef>
            </a:pPr>
            <a:r>
              <a:rPr lang="en-US" sz="3200" dirty="0" smtClean="0"/>
              <a:t>Annually</a:t>
            </a:r>
            <a:r>
              <a:rPr lang="en-US" sz="3200" dirty="0"/>
              <a:t>, DDSN avails residential services to DDSN eligible children who are approaching the age of majority in the custody and or care of the South Carolina Department of Social Services (SCDSS).  </a:t>
            </a:r>
            <a:r>
              <a:rPr lang="en-US" sz="3200" dirty="0" smtClean="0"/>
              <a:t>This </a:t>
            </a:r>
            <a:r>
              <a:rPr lang="en-US" sz="3200" dirty="0"/>
              <a:t>residential model allows children and adults eligible for SCDDSN services and requiring long-term residential care to live in the home of a vetted caregiver offering care, supervision, skills training, and ancillary support based on the individual’s needs.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66059" y="3442900"/>
            <a:ext cx="2650882" cy="5282623"/>
          </a:xfrm>
          <a:prstGeom prst="rect">
            <a:avLst/>
          </a:prstGeom>
        </p:spPr>
      </p:pic>
    </p:spTree>
    <p:extLst>
      <p:ext uri="{BB962C8B-B14F-4D97-AF65-F5344CB8AC3E}">
        <p14:creationId xmlns:p14="http://schemas.microsoft.com/office/powerpoint/2010/main" val="2893642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6059" y="886332"/>
            <a:ext cx="16307372" cy="1876530"/>
          </a:xfrm>
        </p:spPr>
        <p:txBody>
          <a:bodyPr>
            <a:noAutofit/>
          </a:bodyPr>
          <a:lstStyle/>
          <a:p>
            <a:r>
              <a:rPr lang="en-US" sz="6000" b="1" dirty="0"/>
              <a:t>7</a:t>
            </a:r>
            <a:r>
              <a:rPr lang="en-US" sz="6000" b="1" dirty="0" smtClean="0"/>
              <a:t>. Early Intervention - $800,000</a:t>
            </a:r>
            <a:r>
              <a:rPr lang="en-US" sz="6000" dirty="0"/>
              <a:t/>
            </a:r>
            <a:br>
              <a:rPr lang="en-US" sz="6000" dirty="0"/>
            </a:br>
            <a:r>
              <a:rPr lang="en-US" sz="6000" dirty="0"/>
              <a:t/>
            </a:r>
            <a:br>
              <a:rPr lang="en-US" sz="6000" dirty="0"/>
            </a:br>
            <a:r>
              <a:rPr lang="en-US" sz="6000" b="1" dirty="0" smtClean="0"/>
              <a:t> </a:t>
            </a:r>
            <a:endParaRPr lang="en-US" sz="6000" b="1" dirty="0"/>
          </a:p>
        </p:txBody>
      </p:sp>
      <p:sp>
        <p:nvSpPr>
          <p:cNvPr id="3" name="Content Placeholder 2"/>
          <p:cNvSpPr>
            <a:spLocks noGrp="1"/>
          </p:cNvSpPr>
          <p:nvPr>
            <p:ph idx="1"/>
          </p:nvPr>
        </p:nvSpPr>
        <p:spPr>
          <a:xfrm>
            <a:off x="3797511" y="3036499"/>
            <a:ext cx="13075920" cy="6654991"/>
          </a:xfrm>
        </p:spPr>
        <p:txBody>
          <a:bodyPr>
            <a:noAutofit/>
          </a:bodyPr>
          <a:lstStyle/>
          <a:p>
            <a:pPr>
              <a:lnSpc>
                <a:spcPct val="115000"/>
              </a:lnSpc>
              <a:spcBef>
                <a:spcPts val="0"/>
              </a:spcBef>
            </a:pPr>
            <a:r>
              <a:rPr lang="en-US" sz="3200" dirty="0" smtClean="0"/>
              <a:t>DDSN </a:t>
            </a:r>
            <a:r>
              <a:rPr lang="en-US" sz="3200" dirty="0"/>
              <a:t>has absorbed BabyNet and Early Intervention (EI) service increases through internal reallocations for many years without requests for corresponding budget increases.  </a:t>
            </a:r>
            <a:endParaRPr lang="en-US" sz="3200" dirty="0" smtClean="0"/>
          </a:p>
          <a:p>
            <a:pPr marL="0" indent="0">
              <a:lnSpc>
                <a:spcPct val="115000"/>
              </a:lnSpc>
              <a:spcBef>
                <a:spcPts val="0"/>
              </a:spcBef>
              <a:buNone/>
            </a:pPr>
            <a:endParaRPr lang="en-US" sz="3200" dirty="0" smtClean="0"/>
          </a:p>
          <a:p>
            <a:pPr>
              <a:lnSpc>
                <a:spcPct val="115000"/>
              </a:lnSpc>
              <a:spcBef>
                <a:spcPts val="0"/>
              </a:spcBef>
            </a:pPr>
            <a:r>
              <a:rPr lang="en-US" sz="3200" dirty="0" smtClean="0"/>
              <a:t>There </a:t>
            </a:r>
            <a:r>
              <a:rPr lang="en-US" sz="3200" dirty="0"/>
              <a:t>exists no capacity for increased early intervention services </a:t>
            </a:r>
            <a:r>
              <a:rPr lang="en-US" sz="3200" dirty="0" smtClean="0"/>
              <a:t>for </a:t>
            </a:r>
            <a:r>
              <a:rPr lang="en-US" sz="3200" dirty="0"/>
              <a:t>three through six year old children without additional funding to meet </a:t>
            </a:r>
            <a:r>
              <a:rPr lang="en-US" sz="3200" dirty="0" smtClean="0"/>
              <a:t>increased </a:t>
            </a:r>
            <a:r>
              <a:rPr lang="en-US" sz="3200" dirty="0"/>
              <a:t>consumers eligible for EI services. </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66059" y="3442900"/>
            <a:ext cx="2650882" cy="5282623"/>
          </a:xfrm>
          <a:prstGeom prst="rect">
            <a:avLst/>
          </a:prstGeom>
        </p:spPr>
      </p:pic>
    </p:spTree>
    <p:extLst>
      <p:ext uri="{BB962C8B-B14F-4D97-AF65-F5344CB8AC3E}">
        <p14:creationId xmlns:p14="http://schemas.microsoft.com/office/powerpoint/2010/main" val="1513025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6059" y="506770"/>
            <a:ext cx="16307372" cy="1876530"/>
          </a:xfrm>
        </p:spPr>
        <p:txBody>
          <a:bodyPr>
            <a:noAutofit/>
          </a:bodyPr>
          <a:lstStyle/>
          <a:p>
            <a:r>
              <a:rPr lang="en-US" sz="5400" b="1" dirty="0" smtClean="0"/>
              <a:t>8. Increase Post-Acute </a:t>
            </a:r>
            <a:r>
              <a:rPr lang="en-US" sz="5400" b="1" dirty="0"/>
              <a:t>Rehabilitation </a:t>
            </a:r>
            <a:r>
              <a:rPr lang="en-US" sz="5400" b="1" dirty="0" smtClean="0"/>
              <a:t>for       	Traumatic </a:t>
            </a:r>
            <a:r>
              <a:rPr lang="en-US" sz="5400" b="1" dirty="0"/>
              <a:t>Brain or Spinal Cord </a:t>
            </a:r>
            <a:r>
              <a:rPr lang="en-US" sz="5400" b="1" dirty="0" smtClean="0"/>
              <a:t>Injury- $</a:t>
            </a:r>
            <a:r>
              <a:rPr lang="en-US" sz="5400" b="1" dirty="0"/>
              <a:t>5</a:t>
            </a:r>
            <a:r>
              <a:rPr lang="en-US" sz="5400" b="1" dirty="0" smtClean="0"/>
              <a:t>00,000</a:t>
            </a:r>
            <a:r>
              <a:rPr lang="en-US" sz="5400" dirty="0"/>
              <a:t/>
            </a:r>
            <a:br>
              <a:rPr lang="en-US" sz="5400" dirty="0"/>
            </a:br>
            <a:r>
              <a:rPr lang="en-US" sz="6000" dirty="0"/>
              <a:t/>
            </a:r>
            <a:br>
              <a:rPr lang="en-US" sz="6000" dirty="0"/>
            </a:br>
            <a:r>
              <a:rPr lang="en-US" sz="6000" b="1" dirty="0" smtClean="0"/>
              <a:t> </a:t>
            </a:r>
            <a:endParaRPr lang="en-US" sz="6000" b="1" dirty="0"/>
          </a:p>
        </p:txBody>
      </p:sp>
      <p:sp>
        <p:nvSpPr>
          <p:cNvPr id="3" name="Content Placeholder 2"/>
          <p:cNvSpPr>
            <a:spLocks noGrp="1"/>
          </p:cNvSpPr>
          <p:nvPr>
            <p:ph idx="1"/>
          </p:nvPr>
        </p:nvSpPr>
        <p:spPr>
          <a:xfrm>
            <a:off x="3797511" y="3036499"/>
            <a:ext cx="13075920" cy="6654991"/>
          </a:xfrm>
        </p:spPr>
        <p:txBody>
          <a:bodyPr>
            <a:noAutofit/>
          </a:bodyPr>
          <a:lstStyle/>
          <a:p>
            <a:pPr>
              <a:spcBef>
                <a:spcPts val="0"/>
              </a:spcBef>
            </a:pPr>
            <a:r>
              <a:rPr lang="en-US" sz="3200" dirty="0" smtClean="0"/>
              <a:t>Additional </a:t>
            </a:r>
            <a:r>
              <a:rPr lang="en-US" sz="3200" dirty="0"/>
              <a:t>permanent funding would serve an additional 12 individuals and bridge the funding gap at the estimated number of TBI/SCI consumers in the upcoming FY 19/20.  </a:t>
            </a:r>
          </a:p>
          <a:p>
            <a:pPr marL="0" indent="0">
              <a:spcBef>
                <a:spcPts val="0"/>
              </a:spcBef>
              <a:buNone/>
            </a:pPr>
            <a:endParaRPr lang="en-US" sz="3200" dirty="0"/>
          </a:p>
          <a:p>
            <a:pPr>
              <a:spcBef>
                <a:spcPts val="0"/>
              </a:spcBef>
            </a:pPr>
            <a:r>
              <a:rPr lang="en-US" sz="3200" dirty="0"/>
              <a:t>DDSN has a recurring appropriation of $3.6 million to provide a post-acute rehabilitation program for individuals who experience a traumatic brain or spinal cord injury.  During the last three months of the FY 17/18, DDSN only funded one new TBI/SCI inpatient due to a lack of funds.  This resulted in an estimate of 12 TBI/SCI uninsured/under-insured citizens not receiving treatment.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endParaRPr lang="en-US" sz="3200" dirty="0" smtClean="0"/>
          </a:p>
        </p:txBody>
      </p:sp>
      <p:pic>
        <p:nvPicPr>
          <p:cNvPr id="4" name="Picture 3"/>
          <p:cNvPicPr>
            <a:picLocks noChangeAspect="1"/>
          </p:cNvPicPr>
          <p:nvPr/>
        </p:nvPicPr>
        <p:blipFill>
          <a:blip r:embed="rId2"/>
          <a:stretch>
            <a:fillRect/>
          </a:stretch>
        </p:blipFill>
        <p:spPr>
          <a:xfrm>
            <a:off x="566059" y="3442900"/>
            <a:ext cx="2650882" cy="5282623"/>
          </a:xfrm>
          <a:prstGeom prst="rect">
            <a:avLst/>
          </a:prstGeom>
        </p:spPr>
      </p:pic>
    </p:spTree>
    <p:extLst>
      <p:ext uri="{BB962C8B-B14F-4D97-AF65-F5344CB8AC3E}">
        <p14:creationId xmlns:p14="http://schemas.microsoft.com/office/powerpoint/2010/main" val="1977007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6059" y="506770"/>
            <a:ext cx="16307372" cy="1876530"/>
          </a:xfrm>
        </p:spPr>
        <p:txBody>
          <a:bodyPr>
            <a:noAutofit/>
          </a:bodyPr>
          <a:lstStyle/>
          <a:p>
            <a:r>
              <a:rPr lang="en-US" sz="5400" b="1" dirty="0">
                <a:cs typeface="Calibri" panose="020F0502020204030204" pitchFamily="34" charset="0"/>
              </a:rPr>
              <a:t>9</a:t>
            </a:r>
            <a:r>
              <a:rPr lang="en-US" sz="5400" b="1" dirty="0" smtClean="0">
                <a:cs typeface="Calibri" panose="020F0502020204030204" pitchFamily="34" charset="0"/>
              </a:rPr>
              <a:t>. Greenwood Genetics Center </a:t>
            </a:r>
            <a:r>
              <a:rPr lang="en-US" sz="5400" b="1" dirty="0" smtClean="0">
                <a:ea typeface="Calibri" panose="020F0502020204030204" pitchFamily="34" charset="0"/>
                <a:cs typeface="Calibri" panose="020F0502020204030204" pitchFamily="34" charset="0"/>
              </a:rPr>
              <a:t>Genomic </a:t>
            </a:r>
            <a:r>
              <a:rPr lang="en-US" sz="5400" b="1" dirty="0">
                <a:ea typeface="Calibri" panose="020F0502020204030204" pitchFamily="34" charset="0"/>
                <a:cs typeface="Calibri" panose="020F0502020204030204" pitchFamily="34" charset="0"/>
              </a:rPr>
              <a:t>Medicine Initiative:  </a:t>
            </a:r>
            <a:r>
              <a:rPr lang="en-US" sz="5400" b="1" dirty="0" smtClean="0">
                <a:ea typeface="Calibri" panose="020F0502020204030204" pitchFamily="34" charset="0"/>
                <a:cs typeface="Calibri" panose="020F0502020204030204" pitchFamily="34" charset="0"/>
              </a:rPr>
              <a:t>	Non-Recurring</a:t>
            </a:r>
            <a:r>
              <a:rPr lang="en-US" sz="5400" b="1" dirty="0" smtClean="0">
                <a:cs typeface="Calibri" panose="020F0502020204030204" pitchFamily="34" charset="0"/>
              </a:rPr>
              <a:t>- $2M </a:t>
            </a:r>
            <a:r>
              <a:rPr lang="en-US" sz="5400" dirty="0">
                <a:latin typeface="Calibri" panose="020F0502020204030204" pitchFamily="34" charset="0"/>
                <a:cs typeface="Calibri" panose="020F0502020204030204" pitchFamily="34" charset="0"/>
              </a:rPr>
              <a:t/>
            </a:r>
            <a:br>
              <a:rPr lang="en-US" sz="5400" dirty="0">
                <a:latin typeface="Calibri" panose="020F0502020204030204" pitchFamily="34" charset="0"/>
                <a:cs typeface="Calibri" panose="020F0502020204030204" pitchFamily="34" charset="0"/>
              </a:rPr>
            </a:br>
            <a:r>
              <a:rPr lang="en-US" sz="6000" dirty="0"/>
              <a:t/>
            </a:r>
            <a:br>
              <a:rPr lang="en-US" sz="6000" dirty="0"/>
            </a:br>
            <a:r>
              <a:rPr lang="en-US" sz="6000" b="1" dirty="0" smtClean="0"/>
              <a:t> </a:t>
            </a:r>
            <a:endParaRPr lang="en-US" sz="6000" b="1" dirty="0"/>
          </a:p>
        </p:txBody>
      </p:sp>
      <p:sp>
        <p:nvSpPr>
          <p:cNvPr id="3" name="Content Placeholder 2"/>
          <p:cNvSpPr>
            <a:spLocks noGrp="1"/>
          </p:cNvSpPr>
          <p:nvPr>
            <p:ph idx="1"/>
          </p:nvPr>
        </p:nvSpPr>
        <p:spPr>
          <a:xfrm>
            <a:off x="3797511" y="3036499"/>
            <a:ext cx="13075920" cy="6654991"/>
          </a:xfrm>
        </p:spPr>
        <p:txBody>
          <a:bodyPr>
            <a:noAutofit/>
          </a:bodyPr>
          <a:lstStyle/>
          <a:p>
            <a:r>
              <a:rPr lang="en-US" sz="3200" dirty="0" smtClean="0">
                <a:solidFill>
                  <a:schemeClr val="tx1"/>
                </a:solidFill>
              </a:rPr>
              <a:t>This Genomic </a:t>
            </a:r>
            <a:r>
              <a:rPr lang="en-US" sz="3200" dirty="0">
                <a:solidFill>
                  <a:schemeClr val="tx1"/>
                </a:solidFill>
              </a:rPr>
              <a:t>Medicine Initiative will combine clinical care, a “multi-omics” technological approach and big data/machine learning to create a powerful and unique resource serving patients, healthcare providers, and state agencies. This bold initiative is being pursued to significantly increase the diagnostic yield for individuals with intellectual disabilities and autism, with the ultimate goal of providing information necessary to provide personalized and precise medical treatment and management for patients with disabilities and autism. </a:t>
            </a:r>
            <a:endParaRPr lang="en-US" sz="3200" dirty="0" smtClean="0">
              <a:solidFill>
                <a:schemeClr val="tx1"/>
              </a:solidFill>
            </a:endParaRPr>
          </a:p>
          <a:p>
            <a:r>
              <a:rPr lang="en-US" sz="3200" dirty="0" smtClean="0">
                <a:solidFill>
                  <a:schemeClr val="tx1"/>
                </a:solidFill>
              </a:rPr>
              <a:t>The </a:t>
            </a:r>
            <a:r>
              <a:rPr lang="en-US" sz="3200" dirty="0">
                <a:solidFill>
                  <a:schemeClr val="tx1"/>
                </a:solidFill>
              </a:rPr>
              <a:t>request of $2,000,000 non-recurring state funds is in conjunction with funds from the private sector.  </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66059" y="3442900"/>
            <a:ext cx="2650882" cy="5282623"/>
          </a:xfrm>
          <a:prstGeom prst="rect">
            <a:avLst/>
          </a:prstGeom>
        </p:spPr>
      </p:pic>
    </p:spTree>
    <p:extLst>
      <p:ext uri="{BB962C8B-B14F-4D97-AF65-F5344CB8AC3E}">
        <p14:creationId xmlns:p14="http://schemas.microsoft.com/office/powerpoint/2010/main" val="246145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15408" y="915361"/>
            <a:ext cx="12858023" cy="4988482"/>
          </a:xfrm>
        </p:spPr>
        <p:txBody>
          <a:bodyPr>
            <a:noAutofit/>
          </a:bodyPr>
          <a:lstStyle/>
          <a:p>
            <a:pPr algn="ctr"/>
            <a:r>
              <a:rPr lang="en-US" sz="8000" b="1" dirty="0" smtClean="0"/>
              <a:t>On behalf of the individuals and families we serve and our provider partners,</a:t>
            </a:r>
            <a:endParaRPr lang="en-US" sz="8000" b="1" dirty="0"/>
          </a:p>
        </p:txBody>
      </p:sp>
      <p:sp>
        <p:nvSpPr>
          <p:cNvPr id="3" name="Content Placeholder 2"/>
          <p:cNvSpPr>
            <a:spLocks noGrp="1"/>
          </p:cNvSpPr>
          <p:nvPr>
            <p:ph idx="1"/>
          </p:nvPr>
        </p:nvSpPr>
        <p:spPr>
          <a:xfrm>
            <a:off x="3797512" y="6480313"/>
            <a:ext cx="13075920" cy="2169600"/>
          </a:xfrm>
        </p:spPr>
        <p:txBody>
          <a:bodyPr>
            <a:noAutofit/>
          </a:bodyPr>
          <a:lstStyle/>
          <a:p>
            <a:pPr marL="0" indent="0" algn="ctr">
              <a:buNone/>
            </a:pPr>
            <a:r>
              <a:rPr lang="en-US" sz="14000" b="1" dirty="0" smtClean="0">
                <a:solidFill>
                  <a:schemeClr val="accent2">
                    <a:lumMod val="75000"/>
                  </a:schemeClr>
                </a:solidFill>
              </a:rPr>
              <a:t>THANK YOU!</a:t>
            </a:r>
            <a:endParaRPr lang="en-US" sz="14000" b="1" dirty="0">
              <a:solidFill>
                <a:schemeClr val="accent2">
                  <a:lumMod val="75000"/>
                </a:schemeClr>
              </a:solidFill>
            </a:endParaRPr>
          </a:p>
        </p:txBody>
      </p:sp>
      <p:pic>
        <p:nvPicPr>
          <p:cNvPr id="4" name="Picture 3"/>
          <p:cNvPicPr>
            <a:picLocks noChangeAspect="1"/>
          </p:cNvPicPr>
          <p:nvPr/>
        </p:nvPicPr>
        <p:blipFill>
          <a:blip r:embed="rId2"/>
          <a:stretch>
            <a:fillRect/>
          </a:stretch>
        </p:blipFill>
        <p:spPr>
          <a:xfrm>
            <a:off x="660115" y="1285508"/>
            <a:ext cx="3513980" cy="7003725"/>
          </a:xfrm>
          <a:prstGeom prst="rect">
            <a:avLst/>
          </a:prstGeom>
        </p:spPr>
      </p:pic>
    </p:spTree>
    <p:extLst>
      <p:ext uri="{BB962C8B-B14F-4D97-AF65-F5344CB8AC3E}">
        <p14:creationId xmlns:p14="http://schemas.microsoft.com/office/powerpoint/2010/main" val="951492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0656" y="1606100"/>
            <a:ext cx="13075919" cy="5883272"/>
          </a:xfrm>
        </p:spPr>
        <p:txBody>
          <a:bodyPr>
            <a:normAutofit/>
          </a:bodyPr>
          <a:lstStyle/>
          <a:p>
            <a:pPr algn="ctr"/>
            <a:r>
              <a:rPr lang="en-US" sz="7774" b="1" dirty="0"/>
              <a:t>DDSN Budget Request</a:t>
            </a:r>
            <a:br>
              <a:rPr lang="en-US" sz="7774" b="1" dirty="0"/>
            </a:br>
            <a:r>
              <a:rPr lang="en-US" sz="7774" b="1" dirty="0"/>
              <a:t>Fiscal Year </a:t>
            </a:r>
            <a:r>
              <a:rPr lang="en-US" sz="7774" b="1" dirty="0" smtClean="0"/>
              <a:t>2019-2020</a:t>
            </a:r>
            <a:r>
              <a:rPr lang="en-US" dirty="0" smtClean="0"/>
              <a:t/>
            </a:r>
            <a:br>
              <a:rPr lang="en-US" dirty="0" smtClean="0"/>
            </a:br>
            <a:r>
              <a:rPr lang="en-US" dirty="0"/>
              <a:t/>
            </a:r>
            <a:br>
              <a:rPr lang="en-US" dirty="0"/>
            </a:br>
            <a:r>
              <a:rPr lang="en-US" dirty="0" smtClean="0"/>
              <a:t>In Priority Order </a:t>
            </a:r>
            <a:endParaRPr lang="en-US" dirty="0"/>
          </a:p>
        </p:txBody>
      </p:sp>
      <p:sp>
        <p:nvSpPr>
          <p:cNvPr id="3" name="Subtitle 2"/>
          <p:cNvSpPr>
            <a:spLocks noGrp="1"/>
          </p:cNvSpPr>
          <p:nvPr>
            <p:ph type="subTitle" idx="1"/>
          </p:nvPr>
        </p:nvSpPr>
        <p:spPr/>
        <p:txBody>
          <a:bodyPr/>
          <a:lstStyle/>
          <a:p>
            <a:pPr algn="ctr"/>
            <a:r>
              <a:rPr lang="en-US" dirty="0" smtClean="0"/>
              <a:t> </a:t>
            </a:r>
          </a:p>
        </p:txBody>
      </p:sp>
      <p:pic>
        <p:nvPicPr>
          <p:cNvPr id="4" name="Picture 3"/>
          <p:cNvPicPr>
            <a:picLocks noChangeAspect="1"/>
          </p:cNvPicPr>
          <p:nvPr/>
        </p:nvPicPr>
        <p:blipFill>
          <a:blip r:embed="rId2"/>
          <a:stretch>
            <a:fillRect/>
          </a:stretch>
        </p:blipFill>
        <p:spPr>
          <a:xfrm>
            <a:off x="796700" y="1606100"/>
            <a:ext cx="3376418" cy="6725101"/>
          </a:xfrm>
          <a:prstGeom prst="rect">
            <a:avLst/>
          </a:prstGeom>
        </p:spPr>
      </p:pic>
    </p:spTree>
    <p:extLst>
      <p:ext uri="{BB962C8B-B14F-4D97-AF65-F5344CB8AC3E}">
        <p14:creationId xmlns:p14="http://schemas.microsoft.com/office/powerpoint/2010/main" val="3300014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6059" y="886332"/>
            <a:ext cx="16307372" cy="1876530"/>
          </a:xfrm>
        </p:spPr>
        <p:txBody>
          <a:bodyPr>
            <a:noAutofit/>
          </a:bodyPr>
          <a:lstStyle/>
          <a:p>
            <a:r>
              <a:rPr lang="en-US" sz="6000" b="1" dirty="0" smtClean="0"/>
              <a:t>1. Safety and Quality of Care/Work Force 	 	 	Needs - $10.4 M </a:t>
            </a:r>
            <a:endParaRPr lang="en-US" sz="6000" b="1" dirty="0"/>
          </a:p>
        </p:txBody>
      </p:sp>
      <p:sp>
        <p:nvSpPr>
          <p:cNvPr id="3" name="Content Placeholder 2"/>
          <p:cNvSpPr>
            <a:spLocks noGrp="1"/>
          </p:cNvSpPr>
          <p:nvPr>
            <p:ph idx="1"/>
          </p:nvPr>
        </p:nvSpPr>
        <p:spPr>
          <a:xfrm>
            <a:off x="3797511" y="3036499"/>
            <a:ext cx="13075920" cy="6654991"/>
          </a:xfrm>
        </p:spPr>
        <p:txBody>
          <a:bodyPr>
            <a:noAutofit/>
          </a:bodyPr>
          <a:lstStyle/>
          <a:p>
            <a:r>
              <a:rPr lang="en-US" sz="3200" dirty="0" smtClean="0"/>
              <a:t>Requesting $9.1 million </a:t>
            </a:r>
            <a:r>
              <a:rPr lang="en-US" sz="3200" dirty="0"/>
              <a:t>to bring the </a:t>
            </a:r>
            <a:r>
              <a:rPr lang="en-US" sz="3200" dirty="0" smtClean="0"/>
              <a:t>direct care hiring </a:t>
            </a:r>
            <a:r>
              <a:rPr lang="en-US" sz="3200" dirty="0"/>
              <a:t>wage to $</a:t>
            </a:r>
            <a:r>
              <a:rPr lang="en-US" sz="3200" dirty="0" smtClean="0"/>
              <a:t>13/hour; 3rd year of a 3 year plan to raise direct care wages.</a:t>
            </a:r>
          </a:p>
          <a:p>
            <a:endParaRPr lang="en-US" sz="3200" dirty="0" smtClean="0"/>
          </a:p>
          <a:p>
            <a:r>
              <a:rPr lang="en-US" sz="3200" dirty="0" smtClean="0"/>
              <a:t>Requesting $1.3 M to address compression and retention of other direct care professionals.  </a:t>
            </a:r>
          </a:p>
          <a:p>
            <a:endParaRPr lang="en-US" sz="3200" dirty="0" smtClean="0"/>
          </a:p>
          <a:p>
            <a:r>
              <a:rPr lang="en-US" sz="3200" dirty="0" smtClean="0"/>
              <a:t>GOAL:  To attract and maintain a stable workforce for the direct care worker's </a:t>
            </a:r>
            <a:r>
              <a:rPr lang="en-US" sz="3200" b="1" u="sng" dirty="0" smtClean="0"/>
              <a:t>difficult job</a:t>
            </a:r>
            <a:r>
              <a:rPr lang="en-US" sz="3200" dirty="0" smtClean="0"/>
              <a:t>, 24/7 operations, and required overtime.  The direct care worker's wage has to have </a:t>
            </a:r>
            <a:r>
              <a:rPr lang="en-US" sz="3200" b="1" u="sng" dirty="0" smtClean="0"/>
              <a:t>separation from competing entry level jobs</a:t>
            </a:r>
            <a:r>
              <a:rPr lang="en-US" sz="3200" dirty="0" smtClean="0"/>
              <a:t>, such as Walmart, Lowe's, or fast food.  </a:t>
            </a:r>
          </a:p>
        </p:txBody>
      </p:sp>
      <p:pic>
        <p:nvPicPr>
          <p:cNvPr id="4" name="Picture 3"/>
          <p:cNvPicPr>
            <a:picLocks noChangeAspect="1"/>
          </p:cNvPicPr>
          <p:nvPr/>
        </p:nvPicPr>
        <p:blipFill>
          <a:blip r:embed="rId2"/>
          <a:stretch>
            <a:fillRect/>
          </a:stretch>
        </p:blipFill>
        <p:spPr>
          <a:xfrm>
            <a:off x="566059" y="3442900"/>
            <a:ext cx="2650882" cy="5282623"/>
          </a:xfrm>
          <a:prstGeom prst="rect">
            <a:avLst/>
          </a:prstGeom>
        </p:spPr>
      </p:pic>
    </p:spTree>
    <p:extLst>
      <p:ext uri="{BB962C8B-B14F-4D97-AF65-F5344CB8AC3E}">
        <p14:creationId xmlns:p14="http://schemas.microsoft.com/office/powerpoint/2010/main" val="1344750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9898" y="418454"/>
            <a:ext cx="15943532" cy="2375546"/>
          </a:xfrm>
        </p:spPr>
        <p:txBody>
          <a:bodyPr>
            <a:normAutofit/>
          </a:bodyPr>
          <a:lstStyle/>
          <a:p>
            <a:pPr algn="ctr"/>
            <a:r>
              <a:rPr lang="en-US" sz="4107" b="1" u="sng" dirty="0"/>
              <a:t>Direct Support Professional Expected Skill Set &amp; Work Requirements</a:t>
            </a:r>
          </a:p>
        </p:txBody>
      </p:sp>
      <p:pic>
        <p:nvPicPr>
          <p:cNvPr id="6" name="Content Placeholder 5"/>
          <p:cNvPicPr>
            <a:picLocks noGrp="1" noChangeAspect="1"/>
          </p:cNvPicPr>
          <p:nvPr>
            <p:ph sz="half" idx="1"/>
          </p:nvPr>
        </p:nvPicPr>
        <p:blipFill>
          <a:blip r:embed="rId3"/>
          <a:stretch>
            <a:fillRect/>
          </a:stretch>
        </p:blipFill>
        <p:spPr>
          <a:xfrm>
            <a:off x="1932426" y="2003855"/>
            <a:ext cx="7734088" cy="7038545"/>
          </a:xfrm>
          <a:prstGeom prst="rect">
            <a:avLst/>
          </a:prstGeom>
        </p:spPr>
      </p:pic>
      <p:sp>
        <p:nvSpPr>
          <p:cNvPr id="5" name="Content Placeholder 4"/>
          <p:cNvSpPr>
            <a:spLocks noGrp="1"/>
          </p:cNvSpPr>
          <p:nvPr>
            <p:ph sz="half" idx="2"/>
          </p:nvPr>
        </p:nvSpPr>
        <p:spPr/>
        <p:txBody>
          <a:bodyPr>
            <a:normAutofit lnSpcReduction="10000"/>
          </a:bodyPr>
          <a:lstStyle/>
          <a:p>
            <a:r>
              <a:rPr lang="en-US" dirty="0" smtClean="0"/>
              <a:t>Physically demanding</a:t>
            </a:r>
          </a:p>
          <a:p>
            <a:r>
              <a:rPr lang="en-US" dirty="0" smtClean="0"/>
              <a:t>High stress</a:t>
            </a:r>
          </a:p>
          <a:p>
            <a:r>
              <a:rPr lang="en-US" dirty="0" smtClean="0"/>
              <a:t>24/7 operation</a:t>
            </a:r>
          </a:p>
          <a:p>
            <a:r>
              <a:rPr lang="en-US" dirty="0" smtClean="0"/>
              <a:t>Requires unexpected overtime</a:t>
            </a:r>
          </a:p>
          <a:p>
            <a:r>
              <a:rPr lang="en-US" dirty="0" smtClean="0"/>
              <a:t>High individual accountability</a:t>
            </a:r>
          </a:p>
          <a:p>
            <a:r>
              <a:rPr lang="en-US" dirty="0" smtClean="0"/>
              <a:t>Preferably attract employees who benefit from intrinsic job satisfaction</a:t>
            </a:r>
          </a:p>
          <a:p>
            <a:pPr marL="0" indent="0">
              <a:buNone/>
            </a:pPr>
            <a:r>
              <a:rPr lang="en-US" sz="1760" dirty="0">
                <a:solidFill>
                  <a:prstClr val="black"/>
                </a:solidFill>
              </a:rPr>
              <a:t>Source:  2017 Report from the Presidential Commission on People with Intellectual Disabilities (link:  </a:t>
            </a:r>
            <a:r>
              <a:rPr lang="en-US" sz="1760" u="sng" dirty="0">
                <a:solidFill>
                  <a:schemeClr val="accent1">
                    <a:lumMod val="75000"/>
                  </a:schemeClr>
                </a:solidFill>
              </a:rPr>
              <a:t>https://nadsp.org/wp-content/uploads/2018/02/PCPID-2017_-Americas-Direct-Support-Workforce-Crisis-low-res.pdf</a:t>
            </a:r>
            <a:r>
              <a:rPr lang="en-US" sz="1760" dirty="0">
                <a:solidFill>
                  <a:prstClr val="black"/>
                </a:solidFill>
              </a:rPr>
              <a:t>)</a:t>
            </a:r>
            <a:endParaRPr lang="en-US" dirty="0"/>
          </a:p>
        </p:txBody>
      </p:sp>
    </p:spTree>
    <p:extLst>
      <p:ext uri="{BB962C8B-B14F-4D97-AF65-F5344CB8AC3E}">
        <p14:creationId xmlns:p14="http://schemas.microsoft.com/office/powerpoint/2010/main" val="2399973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7" name="Content Placeholder 6"/>
          <p:cNvGraphicFramePr>
            <a:graphicFrameLocks noGrp="1"/>
          </p:cNvGraphicFramePr>
          <p:nvPr>
            <p:ph idx="1"/>
            <p:extLst/>
          </p:nvPr>
        </p:nvGraphicFramePr>
        <p:xfrm>
          <a:off x="728421" y="274688"/>
          <a:ext cx="16145118" cy="93428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0638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6059" y="886332"/>
            <a:ext cx="16307372" cy="1876530"/>
          </a:xfrm>
        </p:spPr>
        <p:txBody>
          <a:bodyPr>
            <a:noAutofit/>
          </a:bodyPr>
          <a:lstStyle/>
          <a:p>
            <a:r>
              <a:rPr lang="en-US" sz="6000" b="1" dirty="0" smtClean="0"/>
              <a:t>2. Community Service Rates - $5M  </a:t>
            </a:r>
            <a:endParaRPr lang="en-US" sz="6000" b="1" dirty="0"/>
          </a:p>
        </p:txBody>
      </p:sp>
      <p:sp>
        <p:nvSpPr>
          <p:cNvPr id="3" name="Content Placeholder 2"/>
          <p:cNvSpPr>
            <a:spLocks noGrp="1"/>
          </p:cNvSpPr>
          <p:nvPr>
            <p:ph idx="1"/>
          </p:nvPr>
        </p:nvSpPr>
        <p:spPr>
          <a:xfrm>
            <a:off x="3797511" y="3036499"/>
            <a:ext cx="13075920" cy="6654991"/>
          </a:xfrm>
        </p:spPr>
        <p:txBody>
          <a:bodyPr>
            <a:noAutofit/>
          </a:bodyPr>
          <a:lstStyle/>
          <a:p>
            <a:pPr>
              <a:lnSpc>
                <a:spcPct val="115000"/>
              </a:lnSpc>
              <a:spcBef>
                <a:spcPts val="0"/>
              </a:spcBef>
            </a:pPr>
            <a:r>
              <a:rPr lang="en-US" sz="3200" dirty="0"/>
              <a:t>Community service provider rates have not been rebased across the board since 2006.  Through survey, interview, and cost analysis, all evidence suggests community service provider rates are not adequate to meet current level of provider </a:t>
            </a:r>
            <a:r>
              <a:rPr lang="en-US" sz="3200" dirty="0" smtClean="0"/>
              <a:t>costs. </a:t>
            </a:r>
          </a:p>
          <a:p>
            <a:pPr marL="0" algn="just">
              <a:lnSpc>
                <a:spcPct val="115000"/>
              </a:lnSpc>
              <a:spcBef>
                <a:spcPts val="0"/>
              </a:spcBef>
            </a:pPr>
            <a:endParaRPr lang="en-US" sz="700" dirty="0"/>
          </a:p>
          <a:p>
            <a:pPr>
              <a:lnSpc>
                <a:spcPct val="115000"/>
              </a:lnSpc>
              <a:spcBef>
                <a:spcPts val="0"/>
              </a:spcBef>
            </a:pPr>
            <a:r>
              <a:rPr lang="en-US" sz="3200" dirty="0" smtClean="0"/>
              <a:t>Mercer </a:t>
            </a:r>
            <a:r>
              <a:rPr lang="en-US" sz="3200" dirty="0"/>
              <a:t>Healthcare Consultants, Inc. </a:t>
            </a:r>
            <a:r>
              <a:rPr lang="en-US" sz="3200" dirty="0" smtClean="0"/>
              <a:t>is </a:t>
            </a:r>
            <a:r>
              <a:rPr lang="en-US" sz="3200" dirty="0"/>
              <a:t>currently conducting a payment system review and a community service rate </a:t>
            </a:r>
            <a:r>
              <a:rPr lang="en-US" sz="3200" dirty="0" smtClean="0"/>
              <a:t>study due in early 2019. </a:t>
            </a:r>
          </a:p>
          <a:p>
            <a:pPr marL="0" algn="just">
              <a:lnSpc>
                <a:spcPct val="115000"/>
              </a:lnSpc>
              <a:spcBef>
                <a:spcPts val="0"/>
              </a:spcBef>
            </a:pPr>
            <a:endParaRPr lang="en-US" sz="1600" dirty="0"/>
          </a:p>
          <a:p>
            <a:pPr>
              <a:lnSpc>
                <a:spcPct val="115000"/>
              </a:lnSpc>
              <a:spcBef>
                <a:spcPts val="0"/>
              </a:spcBef>
            </a:pPr>
            <a:r>
              <a:rPr lang="en-US" sz="3200" dirty="0" smtClean="0"/>
              <a:t>DDSN’s </a:t>
            </a:r>
            <a:r>
              <a:rPr lang="en-US" sz="3200" dirty="0"/>
              <a:t>current $5 million estimate is likely only a partial payment of the anticipated rate increase needs.  This $5 million with its Medicaid match would be a 3.2% </a:t>
            </a:r>
            <a:r>
              <a:rPr lang="en-US" sz="3200" dirty="0" smtClean="0"/>
              <a:t>increase.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endParaRPr lang="en-US" sz="3200" dirty="0" smtClean="0"/>
          </a:p>
        </p:txBody>
      </p:sp>
      <p:pic>
        <p:nvPicPr>
          <p:cNvPr id="4" name="Picture 3"/>
          <p:cNvPicPr>
            <a:picLocks noChangeAspect="1"/>
          </p:cNvPicPr>
          <p:nvPr/>
        </p:nvPicPr>
        <p:blipFill>
          <a:blip r:embed="rId2"/>
          <a:stretch>
            <a:fillRect/>
          </a:stretch>
        </p:blipFill>
        <p:spPr>
          <a:xfrm>
            <a:off x="566059" y="3442900"/>
            <a:ext cx="2650882" cy="5282623"/>
          </a:xfrm>
          <a:prstGeom prst="rect">
            <a:avLst/>
          </a:prstGeom>
        </p:spPr>
      </p:pic>
    </p:spTree>
    <p:extLst>
      <p:ext uri="{BB962C8B-B14F-4D97-AF65-F5344CB8AC3E}">
        <p14:creationId xmlns:p14="http://schemas.microsoft.com/office/powerpoint/2010/main" val="3585818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1116" y="541276"/>
            <a:ext cx="16307372" cy="1876530"/>
          </a:xfrm>
        </p:spPr>
        <p:txBody>
          <a:bodyPr>
            <a:noAutofit/>
          </a:bodyPr>
          <a:lstStyle/>
          <a:p>
            <a:r>
              <a:rPr lang="en-US" sz="6000" b="1" dirty="0" smtClean="0"/>
              <a:t>3. </a:t>
            </a:r>
            <a:r>
              <a:rPr lang="en-US" sz="6000" b="1" dirty="0"/>
              <a:t>Intermediate Care Facility </a:t>
            </a:r>
            <a:r>
              <a:rPr lang="en-US" sz="6000" b="1" dirty="0" smtClean="0"/>
              <a:t>Regional          	Center </a:t>
            </a:r>
            <a:r>
              <a:rPr lang="en-US" sz="6000" b="1" dirty="0"/>
              <a:t>Service </a:t>
            </a:r>
            <a:r>
              <a:rPr lang="en-US" sz="6000" b="1" dirty="0" smtClean="0"/>
              <a:t>Rates - $1.5 M</a:t>
            </a:r>
            <a:r>
              <a:rPr lang="en-US" sz="6000" dirty="0"/>
              <a:t/>
            </a:r>
            <a:br>
              <a:rPr lang="en-US" sz="6000" dirty="0"/>
            </a:br>
            <a:r>
              <a:rPr lang="en-US" sz="6000" b="1" dirty="0" smtClean="0"/>
              <a:t> </a:t>
            </a:r>
            <a:endParaRPr lang="en-US" sz="6000" b="1" dirty="0"/>
          </a:p>
        </p:txBody>
      </p:sp>
      <p:sp>
        <p:nvSpPr>
          <p:cNvPr id="3" name="Content Placeholder 2"/>
          <p:cNvSpPr>
            <a:spLocks noGrp="1"/>
          </p:cNvSpPr>
          <p:nvPr>
            <p:ph idx="1"/>
          </p:nvPr>
        </p:nvSpPr>
        <p:spPr>
          <a:xfrm>
            <a:off x="3797511" y="3036499"/>
            <a:ext cx="13075920" cy="6654991"/>
          </a:xfrm>
        </p:spPr>
        <p:txBody>
          <a:bodyPr>
            <a:noAutofit/>
          </a:bodyPr>
          <a:lstStyle/>
          <a:p>
            <a:r>
              <a:rPr lang="en-US" sz="3200" dirty="0"/>
              <a:t>29 additional LPN nurses </a:t>
            </a:r>
            <a:r>
              <a:rPr lang="en-US" sz="3200" dirty="0" smtClean="0"/>
              <a:t>needed to </a:t>
            </a:r>
            <a:r>
              <a:rPr lang="en-US" sz="3200" dirty="0"/>
              <a:t>meet nurse Targeted Staffing </a:t>
            </a:r>
            <a:r>
              <a:rPr lang="en-US" sz="3200" dirty="0" smtClean="0"/>
              <a:t>Level, which is a 15% increase; increase minimum starting salary from $38,000 to $41,000; and equity/retention increases to on-board LPNs ($617,900 total).</a:t>
            </a:r>
          </a:p>
          <a:p>
            <a:r>
              <a:rPr lang="en-US" sz="3200" dirty="0" smtClean="0"/>
              <a:t>Delayed maintenance, particularly in </a:t>
            </a:r>
            <a:r>
              <a:rPr lang="en-US" sz="3200" dirty="0"/>
              <a:t>the interior of the </a:t>
            </a:r>
            <a:r>
              <a:rPr lang="en-US" sz="3200" dirty="0" smtClean="0"/>
              <a:t>facilities, such as carpeting</a:t>
            </a:r>
            <a:r>
              <a:rPr lang="en-US" sz="3200" dirty="0"/>
              <a:t>, flooring, furniture, remodeling bathrooms, food service chillers, buses, vans, wheelchairs, hospital beds, blinds, security cameras, campus lighting, gym bleachers, </a:t>
            </a:r>
            <a:r>
              <a:rPr lang="en-US" sz="3200" dirty="0" smtClean="0"/>
              <a:t>building </a:t>
            </a:r>
            <a:r>
              <a:rPr lang="en-US" sz="3200" dirty="0"/>
              <a:t>door/window frames, </a:t>
            </a:r>
            <a:r>
              <a:rPr lang="en-US" sz="3200" dirty="0" smtClean="0"/>
              <a:t>and </a:t>
            </a:r>
            <a:r>
              <a:rPr lang="en-US" sz="3200" dirty="0"/>
              <a:t>degraded </a:t>
            </a:r>
            <a:r>
              <a:rPr lang="en-US" sz="3200" dirty="0" smtClean="0"/>
              <a:t>HVACs ($882,100 total).</a:t>
            </a:r>
          </a:p>
          <a:p>
            <a:r>
              <a:rPr lang="en-US" sz="3200" dirty="0" smtClean="0"/>
              <a:t>Not requesting $3.9 million in direct care shortages at Coastal (50 FTEs) and Whitten (71 FTEs) due to inability to hire and overlap with Priority #1 ($1/hour increase).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endParaRPr lang="en-US" sz="3200" dirty="0" smtClean="0"/>
          </a:p>
        </p:txBody>
      </p:sp>
      <p:pic>
        <p:nvPicPr>
          <p:cNvPr id="4" name="Picture 3"/>
          <p:cNvPicPr>
            <a:picLocks noChangeAspect="1"/>
          </p:cNvPicPr>
          <p:nvPr/>
        </p:nvPicPr>
        <p:blipFill>
          <a:blip r:embed="rId2"/>
          <a:stretch>
            <a:fillRect/>
          </a:stretch>
        </p:blipFill>
        <p:spPr>
          <a:xfrm>
            <a:off x="566059" y="3442900"/>
            <a:ext cx="2650882" cy="5282623"/>
          </a:xfrm>
          <a:prstGeom prst="rect">
            <a:avLst/>
          </a:prstGeom>
        </p:spPr>
      </p:pic>
    </p:spTree>
    <p:extLst>
      <p:ext uri="{BB962C8B-B14F-4D97-AF65-F5344CB8AC3E}">
        <p14:creationId xmlns:p14="http://schemas.microsoft.com/office/powerpoint/2010/main" val="3245177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6059" y="644792"/>
            <a:ext cx="16307372" cy="1876530"/>
          </a:xfrm>
        </p:spPr>
        <p:txBody>
          <a:bodyPr>
            <a:noAutofit/>
          </a:bodyPr>
          <a:lstStyle/>
          <a:p>
            <a:r>
              <a:rPr lang="en-US" sz="6000" b="1" dirty="0" smtClean="0"/>
              <a:t>4. Intermediate Care </a:t>
            </a:r>
            <a:r>
              <a:rPr lang="en-US" sz="6000" b="1" dirty="0"/>
              <a:t>Facility (ICF) Regional </a:t>
            </a:r>
            <a:r>
              <a:rPr lang="en-US" sz="6000" b="1" dirty="0" smtClean="0"/>
              <a:t>	Center </a:t>
            </a:r>
            <a:r>
              <a:rPr lang="en-US" sz="6000" b="1" dirty="0"/>
              <a:t>Institutional </a:t>
            </a:r>
            <a:r>
              <a:rPr lang="en-US" sz="6000" b="1" dirty="0" smtClean="0"/>
              <a:t>Respite - $580,500</a:t>
            </a:r>
            <a:r>
              <a:rPr lang="en-US" sz="6000" dirty="0"/>
              <a:t/>
            </a:r>
            <a:br>
              <a:rPr lang="en-US" sz="6000" dirty="0"/>
            </a:br>
            <a:r>
              <a:rPr lang="en-US" sz="6000" b="1" dirty="0" smtClean="0"/>
              <a:t> </a:t>
            </a:r>
            <a:endParaRPr lang="en-US" sz="6000" b="1" dirty="0"/>
          </a:p>
        </p:txBody>
      </p:sp>
      <p:sp>
        <p:nvSpPr>
          <p:cNvPr id="3" name="Content Placeholder 2"/>
          <p:cNvSpPr>
            <a:spLocks noGrp="1"/>
          </p:cNvSpPr>
          <p:nvPr>
            <p:ph idx="1"/>
          </p:nvPr>
        </p:nvSpPr>
        <p:spPr>
          <a:xfrm>
            <a:off x="3797511" y="3036499"/>
            <a:ext cx="13075920" cy="6654991"/>
          </a:xfrm>
        </p:spPr>
        <p:txBody>
          <a:bodyPr>
            <a:noAutofit/>
          </a:bodyPr>
          <a:lstStyle/>
          <a:p>
            <a:r>
              <a:rPr lang="en-US" sz="3200" dirty="0"/>
              <a:t>To increase system capacity by creating 12 institutional respite beds for individuals at home and in a </a:t>
            </a:r>
            <a:r>
              <a:rPr lang="en-US" sz="3200" dirty="0" smtClean="0"/>
              <a:t>waiver </a:t>
            </a:r>
            <a:r>
              <a:rPr lang="en-US" sz="3200" dirty="0"/>
              <a:t>who exhibit high behaviors and need intense respite intervention.  </a:t>
            </a:r>
            <a:endParaRPr lang="en-US" sz="3200" dirty="0" smtClean="0"/>
          </a:p>
          <a:p>
            <a:endParaRPr lang="en-US" sz="3200" dirty="0" smtClean="0"/>
          </a:p>
          <a:p>
            <a:r>
              <a:rPr lang="en-US" sz="3200" dirty="0" smtClean="0"/>
              <a:t>Addressing </a:t>
            </a:r>
            <a:r>
              <a:rPr lang="en-US" sz="3200" dirty="0"/>
              <a:t>this intense, short-term need would prevent emergency hospitalizations, more expensive long-term residential placements and also incentivize providers to accept individuals with high behavior needs for initial placement. </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66059" y="3442900"/>
            <a:ext cx="2650882" cy="5282623"/>
          </a:xfrm>
          <a:prstGeom prst="rect">
            <a:avLst/>
          </a:prstGeom>
        </p:spPr>
      </p:pic>
    </p:spTree>
    <p:extLst>
      <p:ext uri="{BB962C8B-B14F-4D97-AF65-F5344CB8AC3E}">
        <p14:creationId xmlns:p14="http://schemas.microsoft.com/office/powerpoint/2010/main" val="3551307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6059" y="886332"/>
            <a:ext cx="16307372" cy="1876530"/>
          </a:xfrm>
        </p:spPr>
        <p:txBody>
          <a:bodyPr>
            <a:noAutofit/>
          </a:bodyPr>
          <a:lstStyle/>
          <a:p>
            <a:r>
              <a:rPr lang="en-US" sz="6000" b="1" dirty="0"/>
              <a:t>5</a:t>
            </a:r>
            <a:r>
              <a:rPr lang="en-US" sz="6000" b="1" dirty="0" smtClean="0"/>
              <a:t>. </a:t>
            </a:r>
            <a:r>
              <a:rPr lang="en-US" sz="6000" b="1" dirty="0"/>
              <a:t>Increase and Improve Access to </a:t>
            </a:r>
            <a:r>
              <a:rPr lang="en-US" sz="6000" b="1" dirty="0" smtClean="0"/>
              <a:t>	Residential </a:t>
            </a:r>
            <a:r>
              <a:rPr lang="en-US" sz="6000" b="1" dirty="0"/>
              <a:t>Supports - $1.5 M</a:t>
            </a:r>
            <a:r>
              <a:rPr lang="en-US" sz="6000" dirty="0"/>
              <a:t/>
            </a:r>
            <a:br>
              <a:rPr lang="en-US" sz="6000" dirty="0"/>
            </a:br>
            <a:r>
              <a:rPr lang="en-US" sz="6000" dirty="0"/>
              <a:t/>
            </a:r>
            <a:br>
              <a:rPr lang="en-US" sz="6000" dirty="0"/>
            </a:br>
            <a:r>
              <a:rPr lang="en-US" sz="6000" b="1" dirty="0" smtClean="0"/>
              <a:t> </a:t>
            </a:r>
            <a:endParaRPr lang="en-US" sz="6000" b="1" dirty="0"/>
          </a:p>
        </p:txBody>
      </p:sp>
      <p:sp>
        <p:nvSpPr>
          <p:cNvPr id="3" name="Content Placeholder 2"/>
          <p:cNvSpPr>
            <a:spLocks noGrp="1"/>
          </p:cNvSpPr>
          <p:nvPr>
            <p:ph idx="1"/>
          </p:nvPr>
        </p:nvSpPr>
        <p:spPr>
          <a:xfrm>
            <a:off x="3797511" y="3036499"/>
            <a:ext cx="13075920" cy="6654991"/>
          </a:xfrm>
        </p:spPr>
        <p:txBody>
          <a:bodyPr>
            <a:noAutofit/>
          </a:bodyPr>
          <a:lstStyle/>
          <a:p>
            <a:r>
              <a:rPr lang="en-US" sz="3200" dirty="0" smtClean="0"/>
              <a:t>This </a:t>
            </a:r>
            <a:r>
              <a:rPr lang="en-US" sz="3200" dirty="0"/>
              <a:t>request will provide necessary residential supports and services to 36 individuals with aggressive, intensely challenging behaviors requiring high management and/or forensic residential beds. Each year DDSN receives more court ordered residential placements for individuals with challenging behaviors and the agency must comply with judges’ </a:t>
            </a:r>
            <a:r>
              <a:rPr lang="en-US" sz="3200" dirty="0" smtClean="0"/>
              <a:t>orders ($1.4 million).</a:t>
            </a:r>
          </a:p>
          <a:p>
            <a:endParaRPr lang="en-US" sz="3200" dirty="0" smtClean="0"/>
          </a:p>
          <a:p>
            <a:r>
              <a:rPr lang="en-US" sz="3200" dirty="0" smtClean="0"/>
              <a:t>DDSN </a:t>
            </a:r>
            <a:r>
              <a:rPr lang="en-US" sz="3200" dirty="0"/>
              <a:t>requests a four bed CTH II for juveniles in the community meeting Medicaid requirements for reimbursement.  DDSN’s current juvenile residential capacity of 22 beds is </a:t>
            </a:r>
            <a:r>
              <a:rPr lang="en-US" sz="3200" dirty="0" smtClean="0"/>
              <a:t>full ($100,000).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66059" y="3442900"/>
            <a:ext cx="2650882" cy="5282623"/>
          </a:xfrm>
          <a:prstGeom prst="rect">
            <a:avLst/>
          </a:prstGeom>
        </p:spPr>
      </p:pic>
    </p:spTree>
    <p:extLst>
      <p:ext uri="{BB962C8B-B14F-4D97-AF65-F5344CB8AC3E}">
        <p14:creationId xmlns:p14="http://schemas.microsoft.com/office/powerpoint/2010/main" val="1958615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4976</TotalTime>
  <Words>881</Words>
  <Application>Microsoft Office PowerPoint</Application>
  <PresentationFormat>Custom</PresentationFormat>
  <Paragraphs>63</Paragraphs>
  <Slides>14</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Century Gothic</vt:lpstr>
      <vt:lpstr>Times New Roman</vt:lpstr>
      <vt:lpstr>Wingdings 3</vt:lpstr>
      <vt:lpstr>Wisp</vt:lpstr>
      <vt:lpstr>1_Wisp</vt:lpstr>
      <vt:lpstr>South Carolina  Department of Disabilities and Special Needs  Ways &amp; Means Committee,  Healthcare Subcommittee  State Director Mary Poole  January 23, 2019</vt:lpstr>
      <vt:lpstr>DDSN Budget Request Fiscal Year 2019-2020  In Priority Order </vt:lpstr>
      <vt:lpstr>1. Safety and Quality of Care/Work Force      Needs - $10.4 M </vt:lpstr>
      <vt:lpstr>Direct Support Professional Expected Skill Set &amp; Work Requirements</vt:lpstr>
      <vt:lpstr>PowerPoint Presentation</vt:lpstr>
      <vt:lpstr>2. Community Service Rates - $5M  </vt:lpstr>
      <vt:lpstr>3. Intermediate Care Facility Regional           Center Service Rates - $1.5 M  </vt:lpstr>
      <vt:lpstr>4. Intermediate Care Facility (ICF) Regional  Center Institutional Respite - $580,500  </vt:lpstr>
      <vt:lpstr>5. Increase and Improve Access to  Residential Supports - $1.5 M   </vt:lpstr>
      <vt:lpstr>6. Child Protective Custody Transition       - $140,000    </vt:lpstr>
      <vt:lpstr>7. Early Intervention - $800,000   </vt:lpstr>
      <vt:lpstr>8. Increase Post-Acute Rehabilitation for        Traumatic Brain or Spinal Cord Injury- $500,000   </vt:lpstr>
      <vt:lpstr>9. Greenwood Genetics Center Genomic Medicine Initiative:   Non-Recurring- $2M    </vt:lpstr>
      <vt:lpstr>On behalf of the individuals and families we serve and our provider partners,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Orner, Ben</dc:creator>
  <cp:lastModifiedBy>Sarah Hearn</cp:lastModifiedBy>
  <cp:revision>226</cp:revision>
  <cp:lastPrinted>2019-01-18T22:59:26Z</cp:lastPrinted>
  <dcterms:created xsi:type="dcterms:W3CDTF">2016-01-25T13:42:20Z</dcterms:created>
  <dcterms:modified xsi:type="dcterms:W3CDTF">2019-01-25T14:52:44Z</dcterms:modified>
</cp:coreProperties>
</file>